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50"/>
  </p:notesMasterIdLst>
  <p:sldIdLst>
    <p:sldId id="256" r:id="rId2"/>
    <p:sldId id="325" r:id="rId3"/>
    <p:sldId id="259" r:id="rId4"/>
    <p:sldId id="326" r:id="rId5"/>
    <p:sldId id="260" r:id="rId6"/>
    <p:sldId id="286" r:id="rId7"/>
    <p:sldId id="344" r:id="rId8"/>
    <p:sldId id="290" r:id="rId9"/>
    <p:sldId id="292" r:id="rId10"/>
    <p:sldId id="324" r:id="rId11"/>
    <p:sldId id="294" r:id="rId12"/>
    <p:sldId id="329" r:id="rId13"/>
    <p:sldId id="342" r:id="rId14"/>
    <p:sldId id="346" r:id="rId15"/>
    <p:sldId id="345" r:id="rId16"/>
    <p:sldId id="347" r:id="rId17"/>
    <p:sldId id="304" r:id="rId18"/>
    <p:sldId id="321" r:id="rId19"/>
    <p:sldId id="297" r:id="rId20"/>
    <p:sldId id="302" r:id="rId21"/>
    <p:sldId id="305" r:id="rId22"/>
    <p:sldId id="348" r:id="rId23"/>
    <p:sldId id="312" r:id="rId24"/>
    <p:sldId id="349" r:id="rId25"/>
    <p:sldId id="313" r:id="rId26"/>
    <p:sldId id="350" r:id="rId27"/>
    <p:sldId id="314" r:id="rId28"/>
    <p:sldId id="351" r:id="rId29"/>
    <p:sldId id="352" r:id="rId30"/>
    <p:sldId id="353" r:id="rId31"/>
    <p:sldId id="362" r:id="rId32"/>
    <p:sldId id="354" r:id="rId33"/>
    <p:sldId id="309" r:id="rId34"/>
    <p:sldId id="310" r:id="rId35"/>
    <p:sldId id="363" r:id="rId36"/>
    <p:sldId id="339" r:id="rId37"/>
    <p:sldId id="358" r:id="rId38"/>
    <p:sldId id="338" r:id="rId39"/>
    <p:sldId id="359" r:id="rId40"/>
    <p:sldId id="341" r:id="rId41"/>
    <p:sldId id="360" r:id="rId42"/>
    <p:sldId id="337" r:id="rId43"/>
    <p:sldId id="361" r:id="rId44"/>
    <p:sldId id="336" r:id="rId45"/>
    <p:sldId id="335" r:id="rId46"/>
    <p:sldId id="323" r:id="rId47"/>
    <p:sldId id="264" r:id="rId48"/>
    <p:sldId id="303" r:id="rId49"/>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m8A6WRhOUbloqrO6tZVdQ==" hashData="ArKPIBo3qk/rEhh+LM28PEhCYed17/Q8wYcHI6fA2tEnHpntTSdMAc+eMlXcJYUl2W0FqaqB/rxEYvnifNWj2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78C"/>
    <a:srgbClr val="F9D7CB"/>
    <a:srgbClr val="DD6251"/>
    <a:srgbClr val="D13D29"/>
    <a:srgbClr val="FFCC66"/>
    <a:srgbClr val="FF9933"/>
    <a:srgbClr val="EAA096"/>
    <a:srgbClr val="ECD33A"/>
    <a:srgbClr val="B93725"/>
    <a:srgbClr val="644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B1838-745C-46C8-B485-1D5DEC255639}" v="386" dt="2023-04-27T21:12:15.58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787" autoAdjust="0"/>
  </p:normalViewPr>
  <p:slideViewPr>
    <p:cSldViewPr snapToGrid="0" showGuides="1">
      <p:cViewPr varScale="1">
        <p:scale>
          <a:sx n="91" d="100"/>
          <a:sy n="91" d="100"/>
        </p:scale>
        <p:origin x="59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ésar" userId="d22f261ada579e0e" providerId="LiveId" clId="{1F6B1838-745C-46C8-B485-1D5DEC255639}"/>
    <pc:docChg chg="undo redo custSel addSld delSld modSld sldOrd">
      <pc:chgData name="César" userId="d22f261ada579e0e" providerId="LiveId" clId="{1F6B1838-745C-46C8-B485-1D5DEC255639}" dt="2023-04-27T21:14:10.165" v="8863" actId="1076"/>
      <pc:docMkLst>
        <pc:docMk/>
      </pc:docMkLst>
      <pc:sldChg chg="addSp delSp delDesignElem">
        <pc:chgData name="César" userId="d22f261ada579e0e" providerId="LiveId" clId="{1F6B1838-745C-46C8-B485-1D5DEC255639}" dt="2023-04-26T22:50:10.894" v="3059"/>
        <pc:sldMkLst>
          <pc:docMk/>
          <pc:sldMk cId="842777972" sldId="256"/>
        </pc:sldMkLst>
        <pc:spChg chg="add del">
          <ac:chgData name="César" userId="d22f261ada579e0e" providerId="LiveId" clId="{1F6B1838-745C-46C8-B485-1D5DEC255639}" dt="2023-04-26T22:50:10.894" v="3059"/>
          <ac:spMkLst>
            <pc:docMk/>
            <pc:sldMk cId="842777972" sldId="256"/>
            <ac:spMk id="13" creationId="{AB58EF07-17C2-48CF-ABB0-EEF1F17CB8F0}"/>
          </ac:spMkLst>
        </pc:spChg>
        <pc:spChg chg="add del">
          <ac:chgData name="César" userId="d22f261ada579e0e" providerId="LiveId" clId="{1F6B1838-745C-46C8-B485-1D5DEC255639}" dt="2023-04-26T22:50:10.894" v="3059"/>
          <ac:spMkLst>
            <pc:docMk/>
            <pc:sldMk cId="842777972" sldId="256"/>
            <ac:spMk id="15" creationId="{AF2F604E-43BE-4DC3-B983-E071523364F8}"/>
          </ac:spMkLst>
        </pc:spChg>
        <pc:spChg chg="add del">
          <ac:chgData name="César" userId="d22f261ada579e0e" providerId="LiveId" clId="{1F6B1838-745C-46C8-B485-1D5DEC255639}" dt="2023-04-26T22:50:10.894" v="3059"/>
          <ac:spMkLst>
            <pc:docMk/>
            <pc:sldMk cId="842777972" sldId="256"/>
            <ac:spMk id="17" creationId="{08C9B587-E65E-4B52-B37C-ABEBB6E87928}"/>
          </ac:spMkLst>
        </pc:spChg>
        <pc:spChg chg="add del">
          <ac:chgData name="César" userId="d22f261ada579e0e" providerId="LiveId" clId="{1F6B1838-745C-46C8-B485-1D5DEC255639}" dt="2023-04-26T22:50:10.894" v="3059"/>
          <ac:spMkLst>
            <pc:docMk/>
            <pc:sldMk cId="842777972" sldId="256"/>
            <ac:spMk id="28" creationId="{0671A8AE-40A1-4631-A6B8-581AFF065482}"/>
          </ac:spMkLst>
        </pc:spChg>
      </pc:sldChg>
      <pc:sldChg chg="addSp delSp delDesignElem">
        <pc:chgData name="César" userId="d22f261ada579e0e" providerId="LiveId" clId="{1F6B1838-745C-46C8-B485-1D5DEC255639}" dt="2023-04-26T22:50:10.894" v="3059"/>
        <pc:sldMkLst>
          <pc:docMk/>
          <pc:sldMk cId="3158350264" sldId="259"/>
        </pc:sldMkLst>
        <pc:spChg chg="add del">
          <ac:chgData name="César" userId="d22f261ada579e0e" providerId="LiveId" clId="{1F6B1838-745C-46C8-B485-1D5DEC255639}" dt="2023-04-26T22:50:10.894" v="3059"/>
          <ac:spMkLst>
            <pc:docMk/>
            <pc:sldMk cId="3158350264" sldId="259"/>
            <ac:spMk id="52" creationId="{5A0118C5-4F8D-4CF4-BADD-53FEACC6C42A}"/>
          </ac:spMkLst>
        </pc:spChg>
        <pc:grpChg chg="add del">
          <ac:chgData name="César" userId="d22f261ada579e0e" providerId="LiveId" clId="{1F6B1838-745C-46C8-B485-1D5DEC255639}" dt="2023-04-26T22:50:10.894" v="3059"/>
          <ac:grpSpMkLst>
            <pc:docMk/>
            <pc:sldMk cId="3158350264" sldId="259"/>
            <ac:grpSpMk id="41" creationId="{582A903B-6B78-4F0A-B7C9-3D80499020B8}"/>
          </ac:grpSpMkLst>
        </pc:grpChg>
        <pc:grpChg chg="add del">
          <ac:chgData name="César" userId="d22f261ada579e0e" providerId="LiveId" clId="{1F6B1838-745C-46C8-B485-1D5DEC255639}" dt="2023-04-26T22:50:10.894" v="3059"/>
          <ac:grpSpMkLst>
            <pc:docMk/>
            <pc:sldMk cId="3158350264" sldId="259"/>
            <ac:grpSpMk id="53" creationId="{B894EFA8-F425-4D19-A94B-445388B31E20}"/>
          </ac:grpSpMkLst>
        </pc:grpChg>
      </pc:sldChg>
      <pc:sldChg chg="addSp delSp delDesignElem">
        <pc:chgData name="César" userId="d22f261ada579e0e" providerId="LiveId" clId="{1F6B1838-745C-46C8-B485-1D5DEC255639}" dt="2023-04-26T22:50:10.894" v="3059"/>
        <pc:sldMkLst>
          <pc:docMk/>
          <pc:sldMk cId="1071779649" sldId="260"/>
        </pc:sldMkLst>
        <pc:spChg chg="add del">
          <ac:chgData name="César" userId="d22f261ada579e0e" providerId="LiveId" clId="{1F6B1838-745C-46C8-B485-1D5DEC255639}" dt="2023-04-26T22:50:10.894" v="3059"/>
          <ac:spMkLst>
            <pc:docMk/>
            <pc:sldMk cId="1071779649" sldId="260"/>
            <ac:spMk id="11" creationId="{0671A8AE-40A1-4631-A6B8-581AFF065482}"/>
          </ac:spMkLst>
        </pc:spChg>
        <pc:spChg chg="add del">
          <ac:chgData name="César" userId="d22f261ada579e0e" providerId="LiveId" clId="{1F6B1838-745C-46C8-B485-1D5DEC255639}" dt="2023-04-26T22:50:10.894" v="3059"/>
          <ac:spMkLst>
            <pc:docMk/>
            <pc:sldMk cId="1071779649" sldId="260"/>
            <ac:spMk id="13" creationId="{AB58EF07-17C2-48CF-ABB0-EEF1F17CB8F0}"/>
          </ac:spMkLst>
        </pc:spChg>
        <pc:spChg chg="add del">
          <ac:chgData name="César" userId="d22f261ada579e0e" providerId="LiveId" clId="{1F6B1838-745C-46C8-B485-1D5DEC255639}" dt="2023-04-26T22:50:10.894" v="3059"/>
          <ac:spMkLst>
            <pc:docMk/>
            <pc:sldMk cId="1071779649" sldId="260"/>
            <ac:spMk id="15" creationId="{AF2F604E-43BE-4DC3-B983-E071523364F8}"/>
          </ac:spMkLst>
        </pc:spChg>
        <pc:spChg chg="add del">
          <ac:chgData name="César" userId="d22f261ada579e0e" providerId="LiveId" clId="{1F6B1838-745C-46C8-B485-1D5DEC255639}" dt="2023-04-26T22:50:10.894" v="3059"/>
          <ac:spMkLst>
            <pc:docMk/>
            <pc:sldMk cId="1071779649" sldId="260"/>
            <ac:spMk id="17" creationId="{08C9B587-E65E-4B52-B37C-ABEBB6E87928}"/>
          </ac:spMkLst>
        </pc:spChg>
      </pc:sldChg>
      <pc:sldChg chg="addSp delSp modSp mod delDesignElem">
        <pc:chgData name="César" userId="d22f261ada579e0e" providerId="LiveId" clId="{1F6B1838-745C-46C8-B485-1D5DEC255639}" dt="2023-04-27T21:13:32.494" v="8861" actId="1076"/>
        <pc:sldMkLst>
          <pc:docMk/>
          <pc:sldMk cId="1205373953" sldId="261"/>
        </pc:sldMkLst>
        <pc:spChg chg="mod">
          <ac:chgData name="César" userId="d22f261ada579e0e" providerId="LiveId" clId="{1F6B1838-745C-46C8-B485-1D5DEC255639}" dt="2023-04-27T21:13:32.494" v="8861" actId="1076"/>
          <ac:spMkLst>
            <pc:docMk/>
            <pc:sldMk cId="1205373953" sldId="261"/>
            <ac:spMk id="2" creationId="{F287F546-19BA-B3E8-11E8-54DF7DDBC5C8}"/>
          </ac:spMkLst>
        </pc:spChg>
        <pc:spChg chg="add del">
          <ac:chgData name="César" userId="d22f261ada579e0e" providerId="LiveId" clId="{1F6B1838-745C-46C8-B485-1D5DEC255639}" dt="2023-04-26T22:50:10.894" v="3059"/>
          <ac:spMkLst>
            <pc:docMk/>
            <pc:sldMk cId="1205373953" sldId="261"/>
            <ac:spMk id="20" creationId="{7C432AFE-B3D2-4BFF-BF8F-96C27AFF1AC7}"/>
          </ac:spMkLst>
        </pc:spChg>
        <pc:spChg chg="add del">
          <ac:chgData name="César" userId="d22f261ada579e0e" providerId="LiveId" clId="{1F6B1838-745C-46C8-B485-1D5DEC255639}" dt="2023-04-26T22:50:10.894" v="3059"/>
          <ac:spMkLst>
            <pc:docMk/>
            <pc:sldMk cId="1205373953" sldId="261"/>
            <ac:spMk id="21" creationId="{AF2F604E-43BE-4DC3-B983-E071523364F8}"/>
          </ac:spMkLst>
        </pc:spChg>
        <pc:spChg chg="add del">
          <ac:chgData name="César" userId="d22f261ada579e0e" providerId="LiveId" clId="{1F6B1838-745C-46C8-B485-1D5DEC255639}" dt="2023-04-26T22:50:10.894" v="3059"/>
          <ac:spMkLst>
            <pc:docMk/>
            <pc:sldMk cId="1205373953" sldId="261"/>
            <ac:spMk id="22" creationId="{08C9B587-E65E-4B52-B37C-ABEBB6E87928}"/>
          </ac:spMkLst>
        </pc:spChg>
        <pc:picChg chg="mod">
          <ac:chgData name="César" userId="d22f261ada579e0e" providerId="LiveId" clId="{1F6B1838-745C-46C8-B485-1D5DEC255639}" dt="2023-04-27T21:13:31.734" v="8860" actId="1076"/>
          <ac:picMkLst>
            <pc:docMk/>
            <pc:sldMk cId="1205373953" sldId="261"/>
            <ac:picMk id="8" creationId="{200049AD-C1F3-C73D-8091-2EB9A1A352EA}"/>
          </ac:picMkLst>
        </pc:picChg>
      </pc:sldChg>
      <pc:sldChg chg="addSp delSp modSp mod delDesignElem">
        <pc:chgData name="César" userId="d22f261ada579e0e" providerId="LiveId" clId="{1F6B1838-745C-46C8-B485-1D5DEC255639}" dt="2023-04-26T22:50:10.894" v="3059"/>
        <pc:sldMkLst>
          <pc:docMk/>
          <pc:sldMk cId="2431494515" sldId="262"/>
        </pc:sldMkLst>
        <pc:spChg chg="mod">
          <ac:chgData name="César" userId="d22f261ada579e0e" providerId="LiveId" clId="{1F6B1838-745C-46C8-B485-1D5DEC255639}" dt="2023-04-26T22:50:10.894" v="3059"/>
          <ac:spMkLst>
            <pc:docMk/>
            <pc:sldMk cId="2431494515" sldId="262"/>
            <ac:spMk id="5" creationId="{589F02FB-D7EC-DC16-67BB-C8351DA049C8}"/>
          </ac:spMkLst>
        </pc:spChg>
        <pc:spChg chg="mod">
          <ac:chgData name="César" userId="d22f261ada579e0e" providerId="LiveId" clId="{1F6B1838-745C-46C8-B485-1D5DEC255639}" dt="2023-04-26T21:38:17.830" v="1586" actId="1076"/>
          <ac:spMkLst>
            <pc:docMk/>
            <pc:sldMk cId="2431494515" sldId="262"/>
            <ac:spMk id="7" creationId="{9012591B-656A-1FAE-9B02-99A779B27FC4}"/>
          </ac:spMkLst>
        </pc:spChg>
        <pc:spChg chg="mod">
          <ac:chgData name="César" userId="d22f261ada579e0e" providerId="LiveId" clId="{1F6B1838-745C-46C8-B485-1D5DEC255639}" dt="2023-04-26T21:38:25.511" v="1587" actId="1076"/>
          <ac:spMkLst>
            <pc:docMk/>
            <pc:sldMk cId="2431494515" sldId="262"/>
            <ac:spMk id="52" creationId="{B564E0BA-677D-3382-47AA-CA83FB46C088}"/>
          </ac:spMkLst>
        </pc:spChg>
        <pc:spChg chg="add del">
          <ac:chgData name="César" userId="d22f261ada579e0e" providerId="LiveId" clId="{1F6B1838-745C-46C8-B485-1D5DEC255639}" dt="2023-04-26T22:50:10.894" v="3059"/>
          <ac:spMkLst>
            <pc:docMk/>
            <pc:sldMk cId="2431494515" sldId="262"/>
            <ac:spMk id="59" creationId="{2658F6D6-96E0-421A-96D6-3DF404008543}"/>
          </ac:spMkLst>
        </pc:spChg>
        <pc:spChg chg="add del">
          <ac:chgData name="César" userId="d22f261ada579e0e" providerId="LiveId" clId="{1F6B1838-745C-46C8-B485-1D5DEC255639}" dt="2023-04-26T22:50:10.894" v="3059"/>
          <ac:spMkLst>
            <pc:docMk/>
            <pc:sldMk cId="2431494515" sldId="262"/>
            <ac:spMk id="60" creationId="{FEF085B8-A2C0-4A6F-B663-CCC56F3CD373}"/>
          </ac:spMkLst>
        </pc:spChg>
        <pc:spChg chg="add del">
          <ac:chgData name="César" userId="d22f261ada579e0e" providerId="LiveId" clId="{1F6B1838-745C-46C8-B485-1D5DEC255639}" dt="2023-04-26T22:50:10.894" v="3059"/>
          <ac:spMkLst>
            <pc:docMk/>
            <pc:sldMk cId="2431494515" sldId="262"/>
            <ac:spMk id="61" creationId="{3CF62545-93A0-4FD5-9B48-48DCA794CBA1}"/>
          </ac:spMkLst>
        </pc:spChg>
      </pc:sldChg>
      <pc:sldChg chg="addSp delSp modSp new mod setBg modClrScheme chgLayout">
        <pc:chgData name="César" userId="d22f261ada579e0e" providerId="LiveId" clId="{1F6B1838-745C-46C8-B485-1D5DEC255639}" dt="2023-04-27T15:43:17.483" v="3545" actId="1076"/>
        <pc:sldMkLst>
          <pc:docMk/>
          <pc:sldMk cId="2968601513" sldId="263"/>
        </pc:sldMkLst>
        <pc:spChg chg="add del mod">
          <ac:chgData name="César" userId="d22f261ada579e0e" providerId="LiveId" clId="{1F6B1838-745C-46C8-B485-1D5DEC255639}" dt="2023-04-25T22:25:59.795" v="242" actId="478"/>
          <ac:spMkLst>
            <pc:docMk/>
            <pc:sldMk cId="2968601513" sldId="263"/>
            <ac:spMk id="2" creationId="{8DAE9419-B1E7-0FD5-0263-92DE4F189022}"/>
          </ac:spMkLst>
        </pc:spChg>
        <pc:spChg chg="add del mod">
          <ac:chgData name="César" userId="d22f261ada579e0e" providerId="LiveId" clId="{1F6B1838-745C-46C8-B485-1D5DEC255639}" dt="2023-04-25T22:26:07.896" v="243" actId="700"/>
          <ac:spMkLst>
            <pc:docMk/>
            <pc:sldMk cId="2968601513" sldId="263"/>
            <ac:spMk id="3" creationId="{D93D6C97-851A-74F1-A983-CAFADD19970D}"/>
          </ac:spMkLst>
        </pc:spChg>
        <pc:spChg chg="add del mod">
          <ac:chgData name="César" userId="d22f261ada579e0e" providerId="LiveId" clId="{1F6B1838-745C-46C8-B485-1D5DEC255639}" dt="2023-04-25T22:26:07.896" v="243" actId="700"/>
          <ac:spMkLst>
            <pc:docMk/>
            <pc:sldMk cId="2968601513" sldId="263"/>
            <ac:spMk id="4" creationId="{628A3EF5-E3D0-9451-A4A3-8959310127C4}"/>
          </ac:spMkLst>
        </pc:spChg>
        <pc:spChg chg="add del mod">
          <ac:chgData name="César" userId="d22f261ada579e0e" providerId="LiveId" clId="{1F6B1838-745C-46C8-B485-1D5DEC255639}" dt="2023-04-25T22:26:07.896" v="243" actId="700"/>
          <ac:spMkLst>
            <pc:docMk/>
            <pc:sldMk cId="2968601513" sldId="263"/>
            <ac:spMk id="5" creationId="{3ADA5EE0-512E-1C4B-B9A7-9656AB1034F7}"/>
          </ac:spMkLst>
        </pc:spChg>
        <pc:spChg chg="add del mod">
          <ac:chgData name="César" userId="d22f261ada579e0e" providerId="LiveId" clId="{1F6B1838-745C-46C8-B485-1D5DEC255639}" dt="2023-04-25T22:26:07.896" v="243" actId="700"/>
          <ac:spMkLst>
            <pc:docMk/>
            <pc:sldMk cId="2968601513" sldId="263"/>
            <ac:spMk id="6" creationId="{32537F0E-0981-7A15-D65C-EF89E56C77F5}"/>
          </ac:spMkLst>
        </pc:spChg>
        <pc:spChg chg="add del mod">
          <ac:chgData name="César" userId="d22f261ada579e0e" providerId="LiveId" clId="{1F6B1838-745C-46C8-B485-1D5DEC255639}" dt="2023-04-25T22:26:07.896" v="243" actId="700"/>
          <ac:spMkLst>
            <pc:docMk/>
            <pc:sldMk cId="2968601513" sldId="263"/>
            <ac:spMk id="8" creationId="{4D4C4F22-85F8-4BCE-7980-9F6123C52FB1}"/>
          </ac:spMkLst>
        </pc:spChg>
        <pc:spChg chg="add mod ord">
          <ac:chgData name="César" userId="d22f261ada579e0e" providerId="LiveId" clId="{1F6B1838-745C-46C8-B485-1D5DEC255639}" dt="2023-04-26T22:50:10.894" v="3059"/>
          <ac:spMkLst>
            <pc:docMk/>
            <pc:sldMk cId="2968601513" sldId="263"/>
            <ac:spMk id="9" creationId="{C052B519-26A6-CCF1-D72E-5DCCAE521E51}"/>
          </ac:spMkLst>
        </pc:spChg>
        <pc:spChg chg="add mod ord">
          <ac:chgData name="César" userId="d22f261ada579e0e" providerId="LiveId" clId="{1F6B1838-745C-46C8-B485-1D5DEC255639}" dt="2023-04-27T15:43:17.483" v="3545" actId="1076"/>
          <ac:spMkLst>
            <pc:docMk/>
            <pc:sldMk cId="2968601513" sldId="263"/>
            <ac:spMk id="10" creationId="{D2F79131-1B2A-56A8-F6A0-F60C6A8808F1}"/>
          </ac:spMkLst>
        </pc:spChg>
        <pc:spChg chg="add del mod ord">
          <ac:chgData name="César" userId="d22f261ada579e0e" providerId="LiveId" clId="{1F6B1838-745C-46C8-B485-1D5DEC255639}" dt="2023-04-26T18:21:44.441" v="1203" actId="20577"/>
          <ac:spMkLst>
            <pc:docMk/>
            <pc:sldMk cId="2968601513" sldId="263"/>
            <ac:spMk id="11" creationId="{6A6EA72A-FE97-3E93-6869-D0685E528473}"/>
          </ac:spMkLst>
        </pc:spChg>
        <pc:spChg chg="add mod ord">
          <ac:chgData name="César" userId="d22f261ada579e0e" providerId="LiveId" clId="{1F6B1838-745C-46C8-B485-1D5DEC255639}" dt="2023-04-26T22:18:58.592" v="2026" actId="1076"/>
          <ac:spMkLst>
            <pc:docMk/>
            <pc:sldMk cId="2968601513" sldId="263"/>
            <ac:spMk id="12" creationId="{FC03AD9F-D4EC-5309-2D5A-BABC6971EB1C}"/>
          </ac:spMkLst>
        </pc:spChg>
        <pc:spChg chg="add del mod">
          <ac:chgData name="César" userId="d22f261ada579e0e" providerId="LiveId" clId="{1F6B1838-745C-46C8-B485-1D5DEC255639}" dt="2023-04-26T22:50:10.894" v="3059"/>
          <ac:spMkLst>
            <pc:docMk/>
            <pc:sldMk cId="2968601513" sldId="263"/>
            <ac:spMk id="13" creationId="{FC88A43C-E4E7-A254-62B8-6385CB6811EA}"/>
          </ac:spMkLst>
        </pc:spChg>
        <pc:spChg chg="add mod">
          <ac:chgData name="César" userId="d22f261ada579e0e" providerId="LiveId" clId="{1F6B1838-745C-46C8-B485-1D5DEC255639}" dt="2023-04-26T18:20:50.075" v="1169" actId="1582"/>
          <ac:spMkLst>
            <pc:docMk/>
            <pc:sldMk cId="2968601513" sldId="263"/>
            <ac:spMk id="17" creationId="{24E49D7E-56EE-D26E-7FE3-082265CE2228}"/>
          </ac:spMkLst>
        </pc:spChg>
        <pc:graphicFrameChg chg="add del mod ord modGraphic">
          <ac:chgData name="César" userId="d22f261ada579e0e" providerId="LiveId" clId="{1F6B1838-745C-46C8-B485-1D5DEC255639}" dt="2023-04-26T18:08:41.890" v="658" actId="3680"/>
          <ac:graphicFrameMkLst>
            <pc:docMk/>
            <pc:sldMk cId="2968601513" sldId="263"/>
            <ac:graphicFrameMk id="16" creationId="{891F1AD3-2F2A-50F2-07D4-18CFC8024F5B}"/>
          </ac:graphicFrameMkLst>
        </pc:graphicFrameChg>
      </pc:sldChg>
      <pc:sldChg chg="addSp delSp modSp new mod setBg setClrOvrMap delDesignElem">
        <pc:chgData name="César" userId="d22f261ada579e0e" providerId="LiveId" clId="{1F6B1838-745C-46C8-B485-1D5DEC255639}" dt="2023-04-26T22:50:10.894" v="3059"/>
        <pc:sldMkLst>
          <pc:docMk/>
          <pc:sldMk cId="4088120065" sldId="264"/>
        </pc:sldMkLst>
        <pc:spChg chg="mod ord">
          <ac:chgData name="César" userId="d22f261ada579e0e" providerId="LiveId" clId="{1F6B1838-745C-46C8-B485-1D5DEC255639}" dt="2023-04-26T21:58:07.290" v="1823" actId="255"/>
          <ac:spMkLst>
            <pc:docMk/>
            <pc:sldMk cId="4088120065" sldId="264"/>
            <ac:spMk id="2" creationId="{F57D28F8-A11B-3753-ECC6-92BD328145A7}"/>
          </ac:spMkLst>
        </pc:spChg>
        <pc:spChg chg="del">
          <ac:chgData name="César" userId="d22f261ada579e0e" providerId="LiveId" clId="{1F6B1838-745C-46C8-B485-1D5DEC255639}" dt="2023-04-26T21:41:18.754" v="1589" actId="931"/>
          <ac:spMkLst>
            <pc:docMk/>
            <pc:sldMk cId="4088120065" sldId="264"/>
            <ac:spMk id="3" creationId="{029EB82B-8061-9E2E-7AEF-90D7ED80806C}"/>
          </ac:spMkLst>
        </pc:spChg>
        <pc:spChg chg="add del mod">
          <ac:chgData name="César" userId="d22f261ada579e0e" providerId="LiveId" clId="{1F6B1838-745C-46C8-B485-1D5DEC255639}" dt="2023-04-26T21:42:16.522" v="1599" actId="931"/>
          <ac:spMkLst>
            <pc:docMk/>
            <pc:sldMk cId="4088120065" sldId="264"/>
            <ac:spMk id="7" creationId="{B1517530-6836-A016-4F10-7246C05E76CC}"/>
          </ac:spMkLst>
        </pc:spChg>
        <pc:spChg chg="add del">
          <ac:chgData name="César" userId="d22f261ada579e0e" providerId="LiveId" clId="{1F6B1838-745C-46C8-B485-1D5DEC255639}" dt="2023-04-26T21:42:06.140" v="1597" actId="26606"/>
          <ac:spMkLst>
            <pc:docMk/>
            <pc:sldMk cId="4088120065" sldId="264"/>
            <ac:spMk id="9" creationId="{A4601716-4DFB-1E7C-91C8-FD1F1EACD7C2}"/>
          </ac:spMkLst>
        </pc:spChg>
        <pc:spChg chg="add del">
          <ac:chgData name="César" userId="d22f261ada579e0e" providerId="LiveId" clId="{1F6B1838-745C-46C8-B485-1D5DEC255639}" dt="2023-04-26T21:42:06.140" v="1597" actId="26606"/>
          <ac:spMkLst>
            <pc:docMk/>
            <pc:sldMk cId="4088120065" sldId="264"/>
            <ac:spMk id="12" creationId="{9AA72BD9-2C5A-4EDC-931F-5AA08EACA0F3}"/>
          </ac:spMkLst>
        </pc:spChg>
        <pc:spChg chg="add del mod">
          <ac:chgData name="César" userId="d22f261ada579e0e" providerId="LiveId" clId="{1F6B1838-745C-46C8-B485-1D5DEC255639}" dt="2023-04-26T21:43:23.224" v="1603" actId="931"/>
          <ac:spMkLst>
            <pc:docMk/>
            <pc:sldMk cId="4088120065" sldId="264"/>
            <ac:spMk id="13" creationId="{D365CF99-D12D-288F-CE77-44305D305F55}"/>
          </ac:spMkLst>
        </pc:spChg>
        <pc:spChg chg="add del">
          <ac:chgData name="César" userId="d22f261ada579e0e" providerId="LiveId" clId="{1F6B1838-745C-46C8-B485-1D5DEC255639}" dt="2023-04-26T21:42:06.140" v="1597" actId="26606"/>
          <ac:spMkLst>
            <pc:docMk/>
            <pc:sldMk cId="4088120065" sldId="264"/>
            <ac:spMk id="14" creationId="{DD3981AC-7B61-4947-BCF3-F7AA7FA385B9}"/>
          </ac:spMkLst>
        </pc:spChg>
        <pc:spChg chg="add del">
          <ac:chgData name="César" userId="d22f261ada579e0e" providerId="LiveId" clId="{1F6B1838-745C-46C8-B485-1D5DEC255639}" dt="2023-04-26T21:42:06.140" v="1597" actId="26606"/>
          <ac:spMkLst>
            <pc:docMk/>
            <pc:sldMk cId="4088120065" sldId="264"/>
            <ac:spMk id="16" creationId="{55D4142C-5077-457F-A6AD-3FECFDB39685}"/>
          </ac:spMkLst>
        </pc:spChg>
        <pc:spChg chg="add del">
          <ac:chgData name="César" userId="d22f261ada579e0e" providerId="LiveId" clId="{1F6B1838-745C-46C8-B485-1D5DEC255639}" dt="2023-04-26T21:42:06.140" v="1597" actId="26606"/>
          <ac:spMkLst>
            <pc:docMk/>
            <pc:sldMk cId="4088120065" sldId="264"/>
            <ac:spMk id="18" creationId="{7A5F0580-5EE9-419F-96EE-B6529EF6E7D0}"/>
          </ac:spMkLst>
        </pc:spChg>
        <pc:spChg chg="add del mod">
          <ac:chgData name="César" userId="d22f261ada579e0e" providerId="LiveId" clId="{1F6B1838-745C-46C8-B485-1D5DEC255639}" dt="2023-04-26T21:44:45.545" v="1651"/>
          <ac:spMkLst>
            <pc:docMk/>
            <pc:sldMk cId="4088120065" sldId="264"/>
            <ac:spMk id="19" creationId="{BD56516A-3647-520F-6DA2-E44E7F650244}"/>
          </ac:spMkLst>
        </pc:spChg>
        <pc:spChg chg="add mod">
          <ac:chgData name="César" userId="d22f261ada579e0e" providerId="LiveId" clId="{1F6B1838-745C-46C8-B485-1D5DEC255639}" dt="2023-04-26T22:11:23.752" v="2012" actId="20577"/>
          <ac:spMkLst>
            <pc:docMk/>
            <pc:sldMk cId="4088120065" sldId="264"/>
            <ac:spMk id="20" creationId="{CB2A42C6-4BE2-5137-0D17-97C3005A7888}"/>
          </ac:spMkLst>
        </pc:spChg>
        <pc:spChg chg="add del mod">
          <ac:chgData name="César" userId="d22f261ada579e0e" providerId="LiveId" clId="{1F6B1838-745C-46C8-B485-1D5DEC255639}" dt="2023-04-26T22:17:21.862" v="2015" actId="3064"/>
          <ac:spMkLst>
            <pc:docMk/>
            <pc:sldMk cId="4088120065" sldId="264"/>
            <ac:spMk id="21" creationId="{88690102-BA13-099F-88D1-08488FF5551D}"/>
          </ac:spMkLst>
        </pc:spChg>
        <pc:spChg chg="add del">
          <ac:chgData name="César" userId="d22f261ada579e0e" providerId="LiveId" clId="{1F6B1838-745C-46C8-B485-1D5DEC255639}" dt="2023-04-26T22:50:10.894" v="3059"/>
          <ac:spMkLst>
            <pc:docMk/>
            <pc:sldMk cId="4088120065" sldId="264"/>
            <ac:spMk id="24" creationId="{9AA72BD9-2C5A-4EDC-931F-5AA08EACA0F3}"/>
          </ac:spMkLst>
        </pc:spChg>
        <pc:spChg chg="add del">
          <ac:chgData name="César" userId="d22f261ada579e0e" providerId="LiveId" clId="{1F6B1838-745C-46C8-B485-1D5DEC255639}" dt="2023-04-26T22:50:10.894" v="3059"/>
          <ac:spMkLst>
            <pc:docMk/>
            <pc:sldMk cId="4088120065" sldId="264"/>
            <ac:spMk id="26" creationId="{DD3981AC-7B61-4947-BCF3-F7AA7FA385B9}"/>
          </ac:spMkLst>
        </pc:spChg>
        <pc:spChg chg="add del">
          <ac:chgData name="César" userId="d22f261ada579e0e" providerId="LiveId" clId="{1F6B1838-745C-46C8-B485-1D5DEC255639}" dt="2023-04-26T22:50:10.894" v="3059"/>
          <ac:spMkLst>
            <pc:docMk/>
            <pc:sldMk cId="4088120065" sldId="264"/>
            <ac:spMk id="28" creationId="{55D4142C-5077-457F-A6AD-3FECFDB39685}"/>
          </ac:spMkLst>
        </pc:spChg>
        <pc:spChg chg="add del">
          <ac:chgData name="César" userId="d22f261ada579e0e" providerId="LiveId" clId="{1F6B1838-745C-46C8-B485-1D5DEC255639}" dt="2023-04-26T22:50:10.894" v="3059"/>
          <ac:spMkLst>
            <pc:docMk/>
            <pc:sldMk cId="4088120065" sldId="264"/>
            <ac:spMk id="30" creationId="{7A5F0580-5EE9-419F-96EE-B6529EF6E7D0}"/>
          </ac:spMkLst>
        </pc:spChg>
        <pc:picChg chg="add del mod">
          <ac:chgData name="César" userId="d22f261ada579e0e" providerId="LiveId" clId="{1F6B1838-745C-46C8-B485-1D5DEC255639}" dt="2023-04-26T21:42:09.648" v="1598" actId="478"/>
          <ac:picMkLst>
            <pc:docMk/>
            <pc:sldMk cId="4088120065" sldId="264"/>
            <ac:picMk id="5" creationId="{8BC454AD-1276-105A-B621-227AFB764EFE}"/>
          </ac:picMkLst>
        </pc:picChg>
        <pc:picChg chg="add del mod">
          <ac:chgData name="César" userId="d22f261ada579e0e" providerId="LiveId" clId="{1F6B1838-745C-46C8-B485-1D5DEC255639}" dt="2023-04-26T21:43:15.878" v="1602" actId="478"/>
          <ac:picMkLst>
            <pc:docMk/>
            <pc:sldMk cId="4088120065" sldId="264"/>
            <ac:picMk id="10" creationId="{7C8AD876-357E-0B11-9E12-27D857C4364F}"/>
          </ac:picMkLst>
        </pc:picChg>
        <pc:picChg chg="add mod">
          <ac:chgData name="César" userId="d22f261ada579e0e" providerId="LiveId" clId="{1F6B1838-745C-46C8-B485-1D5DEC255639}" dt="2023-04-26T22:31:48.188" v="2548" actId="1076"/>
          <ac:picMkLst>
            <pc:docMk/>
            <pc:sldMk cId="4088120065" sldId="264"/>
            <ac:picMk id="17" creationId="{F0A74A2E-7A31-EF78-029E-13069B9CCCC0}"/>
          </ac:picMkLst>
        </pc:picChg>
        <pc:picChg chg="add del">
          <ac:chgData name="César" userId="d22f261ada579e0e" providerId="LiveId" clId="{1F6B1838-745C-46C8-B485-1D5DEC255639}" dt="2023-04-26T21:54:51.035" v="1813" actId="478"/>
          <ac:picMkLst>
            <pc:docMk/>
            <pc:sldMk cId="4088120065" sldId="264"/>
            <ac:picMk id="23" creationId="{6DC0E756-7F16-9FA1-33B3-14FB1C37A309}"/>
          </ac:picMkLst>
        </pc:picChg>
      </pc:sldChg>
      <pc:sldChg chg="addSp delSp modSp new del mod setBg modClrScheme setClrOvrMap chgLayout">
        <pc:chgData name="César" userId="d22f261ada579e0e" providerId="LiveId" clId="{1F6B1838-745C-46C8-B485-1D5DEC255639}" dt="2023-04-26T22:00:28.396" v="1836" actId="47"/>
        <pc:sldMkLst>
          <pc:docMk/>
          <pc:sldMk cId="1387988520" sldId="265"/>
        </pc:sldMkLst>
        <pc:spChg chg="add del mod">
          <ac:chgData name="César" userId="d22f261ada579e0e" providerId="LiveId" clId="{1F6B1838-745C-46C8-B485-1D5DEC255639}" dt="2023-04-26T22:00:04.484" v="1832" actId="700"/>
          <ac:spMkLst>
            <pc:docMk/>
            <pc:sldMk cId="1387988520" sldId="265"/>
            <ac:spMk id="2" creationId="{06BF0A1E-DD5D-90BF-2AAB-408ACCAFB2A0}"/>
          </ac:spMkLst>
        </pc:spChg>
        <pc:spChg chg="add del mod">
          <ac:chgData name="César" userId="d22f261ada579e0e" providerId="LiveId" clId="{1F6B1838-745C-46C8-B485-1D5DEC255639}" dt="2023-04-26T22:00:04.484" v="1832" actId="700"/>
          <ac:spMkLst>
            <pc:docMk/>
            <pc:sldMk cId="1387988520" sldId="265"/>
            <ac:spMk id="3" creationId="{7D18F055-A81B-7885-A68F-A2FC502A7EC1}"/>
          </ac:spMkLst>
        </pc:spChg>
        <pc:spChg chg="add del mod">
          <ac:chgData name="César" userId="d22f261ada579e0e" providerId="LiveId" clId="{1F6B1838-745C-46C8-B485-1D5DEC255639}" dt="2023-04-26T22:00:04.484" v="1832" actId="700"/>
          <ac:spMkLst>
            <pc:docMk/>
            <pc:sldMk cId="1387988520" sldId="265"/>
            <ac:spMk id="4" creationId="{B1BA5FD9-0461-D9B6-0452-724516429629}"/>
          </ac:spMkLst>
        </pc:spChg>
        <pc:spChg chg="add mod">
          <ac:chgData name="César" userId="d22f261ada579e0e" providerId="LiveId" clId="{1F6B1838-745C-46C8-B485-1D5DEC255639}" dt="2023-04-26T22:00:20.880" v="1835" actId="26606"/>
          <ac:spMkLst>
            <pc:docMk/>
            <pc:sldMk cId="1387988520" sldId="265"/>
            <ac:spMk id="5" creationId="{84534D19-B41E-ADA5-BC9A-9C9D25B0E08B}"/>
          </ac:spMkLst>
        </pc:spChg>
        <pc:spChg chg="add mod">
          <ac:chgData name="César" userId="d22f261ada579e0e" providerId="LiveId" clId="{1F6B1838-745C-46C8-B485-1D5DEC255639}" dt="2023-04-26T22:00:20.880" v="1835" actId="26606"/>
          <ac:spMkLst>
            <pc:docMk/>
            <pc:sldMk cId="1387988520" sldId="265"/>
            <ac:spMk id="6" creationId="{7580972D-FEED-9A68-1689-874F975468F1}"/>
          </ac:spMkLst>
        </pc:spChg>
        <pc:spChg chg="add del">
          <ac:chgData name="César" userId="d22f261ada579e0e" providerId="LiveId" clId="{1F6B1838-745C-46C8-B485-1D5DEC255639}" dt="2023-04-26T22:00:03.007" v="1831" actId="26606"/>
          <ac:spMkLst>
            <pc:docMk/>
            <pc:sldMk cId="1387988520" sldId="265"/>
            <ac:spMk id="9" creationId="{1E214AA7-F028-4A0D-8698-61AEC754D1BC}"/>
          </ac:spMkLst>
        </pc:spChg>
        <pc:spChg chg="add del">
          <ac:chgData name="César" userId="d22f261ada579e0e" providerId="LiveId" clId="{1F6B1838-745C-46C8-B485-1D5DEC255639}" dt="2023-04-26T22:00:20.880" v="1835" actId="26606"/>
          <ac:spMkLst>
            <pc:docMk/>
            <pc:sldMk cId="1387988520" sldId="265"/>
            <ac:spMk id="12" creationId="{5A59F003-E00A-43F9-91DC-CC54E3B87466}"/>
          </ac:spMkLst>
        </pc:spChg>
        <pc:spChg chg="add del">
          <ac:chgData name="César" userId="d22f261ada579e0e" providerId="LiveId" clId="{1F6B1838-745C-46C8-B485-1D5DEC255639}" dt="2023-04-26T22:00:20.880" v="1835" actId="26606"/>
          <ac:spMkLst>
            <pc:docMk/>
            <pc:sldMk cId="1387988520" sldId="265"/>
            <ac:spMk id="14" creationId="{D74A4382-E3AD-430A-9A1F-DFA3E0E77A7D}"/>
          </ac:spMkLst>
        </pc:spChg>
        <pc:spChg chg="add del">
          <ac:chgData name="César" userId="d22f261ada579e0e" providerId="LiveId" clId="{1F6B1838-745C-46C8-B485-1D5DEC255639}" dt="2023-04-26T22:00:20.880" v="1835" actId="26606"/>
          <ac:spMkLst>
            <pc:docMk/>
            <pc:sldMk cId="1387988520" sldId="265"/>
            <ac:spMk id="16" creationId="{79F40191-0F44-4FD1-82CC-ACB507C14BE6}"/>
          </ac:spMkLst>
        </pc:spChg>
        <pc:picChg chg="add del">
          <ac:chgData name="César" userId="d22f261ada579e0e" providerId="LiveId" clId="{1F6B1838-745C-46C8-B485-1D5DEC255639}" dt="2023-04-26T22:00:20.880" v="1835" actId="26606"/>
          <ac:picMkLst>
            <pc:docMk/>
            <pc:sldMk cId="1387988520" sldId="265"/>
            <ac:picMk id="8" creationId="{C0C8F0D9-A64D-3C5B-D8EB-178F0AD67280}"/>
          </ac:picMkLst>
        </pc:picChg>
        <pc:cxnChg chg="add del">
          <ac:chgData name="César" userId="d22f261ada579e0e" providerId="LiveId" clId="{1F6B1838-745C-46C8-B485-1D5DEC255639}" dt="2023-04-26T22:00:03.007" v="1831" actId="26606"/>
          <ac:cxnSpMkLst>
            <pc:docMk/>
            <pc:sldMk cId="1387988520" sldId="265"/>
            <ac:cxnSpMk id="11" creationId="{D6206FDC-2777-4D7F-AF9C-73413DA664C9}"/>
          </ac:cxnSpMkLst>
        </pc:cxnChg>
      </pc:sldChg>
      <pc:sldChg chg="addSp delSp modSp new mod setBg delDesignElem">
        <pc:chgData name="César" userId="d22f261ada579e0e" providerId="LiveId" clId="{1F6B1838-745C-46C8-B485-1D5DEC255639}" dt="2023-04-27T21:14:10.165" v="8863" actId="1076"/>
        <pc:sldMkLst>
          <pc:docMk/>
          <pc:sldMk cId="2444801683" sldId="265"/>
        </pc:sldMkLst>
        <pc:spChg chg="mod">
          <ac:chgData name="César" userId="d22f261ada579e0e" providerId="LiveId" clId="{1F6B1838-745C-46C8-B485-1D5DEC255639}" dt="2023-04-27T21:14:02.539" v="8862" actId="1076"/>
          <ac:spMkLst>
            <pc:docMk/>
            <pc:sldMk cId="2444801683" sldId="265"/>
            <ac:spMk id="2" creationId="{D77B306A-2365-13E0-6C18-168C74454371}"/>
          </ac:spMkLst>
        </pc:spChg>
        <pc:spChg chg="del">
          <ac:chgData name="César" userId="d22f261ada579e0e" providerId="LiveId" clId="{1F6B1838-745C-46C8-B485-1D5DEC255639}" dt="2023-04-26T22:00:52.354" v="1838" actId="931"/>
          <ac:spMkLst>
            <pc:docMk/>
            <pc:sldMk cId="2444801683" sldId="265"/>
            <ac:spMk id="3" creationId="{52D5651C-B66E-474A-D111-3F3CB5AC5798}"/>
          </ac:spMkLst>
        </pc:spChg>
        <pc:spChg chg="add mod">
          <ac:chgData name="César" userId="d22f261ada579e0e" providerId="LiveId" clId="{1F6B1838-745C-46C8-B485-1D5DEC255639}" dt="2023-04-27T21:14:10.165" v="8863" actId="1076"/>
          <ac:spMkLst>
            <pc:docMk/>
            <pc:sldMk cId="2444801683" sldId="265"/>
            <ac:spMk id="9" creationId="{2C6520D9-6E90-D99A-4CD2-1A61CB53829D}"/>
          </ac:spMkLst>
        </pc:spChg>
        <pc:spChg chg="add del">
          <ac:chgData name="César" userId="d22f261ada579e0e" providerId="LiveId" clId="{1F6B1838-745C-46C8-B485-1D5DEC255639}" dt="2023-04-26T22:01:54.872" v="1918" actId="26606"/>
          <ac:spMkLst>
            <pc:docMk/>
            <pc:sldMk cId="2444801683" sldId="265"/>
            <ac:spMk id="12" creationId="{B95B9BA8-1D69-4796-85F5-B6D0BD52354B}"/>
          </ac:spMkLst>
        </pc:spChg>
        <pc:spChg chg="add del">
          <ac:chgData name="César" userId="d22f261ada579e0e" providerId="LiveId" clId="{1F6B1838-745C-46C8-B485-1D5DEC255639}" dt="2023-04-26T22:01:41.300" v="1907" actId="26606"/>
          <ac:spMkLst>
            <pc:docMk/>
            <pc:sldMk cId="2444801683" sldId="265"/>
            <ac:spMk id="21" creationId="{E8A8EAB8-D2FF-444D-B34B-7D32F106AD0E}"/>
          </ac:spMkLst>
        </pc:spChg>
        <pc:spChg chg="add del">
          <ac:chgData name="César" userId="d22f261ada579e0e" providerId="LiveId" clId="{1F6B1838-745C-46C8-B485-1D5DEC255639}" dt="2023-04-26T22:01:41.300" v="1907" actId="26606"/>
          <ac:spMkLst>
            <pc:docMk/>
            <pc:sldMk cId="2444801683" sldId="265"/>
            <ac:spMk id="23" creationId="{9DD005C1-8C51-42D6-9BEE-B9B83849743D}"/>
          </ac:spMkLst>
        </pc:spChg>
        <pc:spChg chg="add del">
          <ac:chgData name="César" userId="d22f261ada579e0e" providerId="LiveId" clId="{1F6B1838-745C-46C8-B485-1D5DEC255639}" dt="2023-04-26T22:01:41.300" v="1907" actId="26606"/>
          <ac:spMkLst>
            <pc:docMk/>
            <pc:sldMk cId="2444801683" sldId="265"/>
            <ac:spMk id="25" creationId="{C61F2F60-14E3-4196-B7CE-175E46F04481}"/>
          </ac:spMkLst>
        </pc:spChg>
        <pc:spChg chg="add del">
          <ac:chgData name="César" userId="d22f261ada579e0e" providerId="LiveId" clId="{1F6B1838-745C-46C8-B485-1D5DEC255639}" dt="2023-04-26T22:01:53.123" v="1915" actId="26606"/>
          <ac:spMkLst>
            <pc:docMk/>
            <pc:sldMk cId="2444801683" sldId="265"/>
            <ac:spMk id="27" creationId="{D11AD2AD-0BA0-4DD3-8EEA-84686A0E718C}"/>
          </ac:spMkLst>
        </pc:spChg>
        <pc:spChg chg="add del">
          <ac:chgData name="César" userId="d22f261ada579e0e" providerId="LiveId" clId="{1F6B1838-745C-46C8-B485-1D5DEC255639}" dt="2023-04-26T22:01:53.123" v="1915" actId="26606"/>
          <ac:spMkLst>
            <pc:docMk/>
            <pc:sldMk cId="2444801683" sldId="265"/>
            <ac:spMk id="29" creationId="{83C8019B-3985-409B-9B87-494B974EE9A2}"/>
          </ac:spMkLst>
        </pc:spChg>
        <pc:spChg chg="add del">
          <ac:chgData name="César" userId="d22f261ada579e0e" providerId="LiveId" clId="{1F6B1838-745C-46C8-B485-1D5DEC255639}" dt="2023-04-26T22:01:44.623" v="1909" actId="26606"/>
          <ac:spMkLst>
            <pc:docMk/>
            <pc:sldMk cId="2444801683" sldId="265"/>
            <ac:spMk id="30" creationId="{B95B9BA8-1D69-4796-85F5-B6D0BD52354B}"/>
          </ac:spMkLst>
        </pc:spChg>
        <pc:spChg chg="add del">
          <ac:chgData name="César" userId="d22f261ada579e0e" providerId="LiveId" clId="{1F6B1838-745C-46C8-B485-1D5DEC255639}" dt="2023-04-26T22:01:53.123" v="1915" actId="26606"/>
          <ac:spMkLst>
            <pc:docMk/>
            <pc:sldMk cId="2444801683" sldId="265"/>
            <ac:spMk id="33" creationId="{B85A4DB3-61AA-49A1-85A9-B3397CD519AB}"/>
          </ac:spMkLst>
        </pc:spChg>
        <pc:spChg chg="add del">
          <ac:chgData name="César" userId="d22f261ada579e0e" providerId="LiveId" clId="{1F6B1838-745C-46C8-B485-1D5DEC255639}" dt="2023-04-26T22:01:46.607" v="1911" actId="26606"/>
          <ac:spMkLst>
            <pc:docMk/>
            <pc:sldMk cId="2444801683" sldId="265"/>
            <ac:spMk id="34" creationId="{B95B9BA8-1D69-4796-85F5-B6D0BD52354B}"/>
          </ac:spMkLst>
        </pc:spChg>
        <pc:spChg chg="add del">
          <ac:chgData name="César" userId="d22f261ada579e0e" providerId="LiveId" clId="{1F6B1838-745C-46C8-B485-1D5DEC255639}" dt="2023-04-26T22:01:47.252" v="1913" actId="26606"/>
          <ac:spMkLst>
            <pc:docMk/>
            <pc:sldMk cId="2444801683" sldId="265"/>
            <ac:spMk id="38" creationId="{E8A8EAB8-D2FF-444D-B34B-7D32F106AD0E}"/>
          </ac:spMkLst>
        </pc:spChg>
        <pc:spChg chg="add del">
          <ac:chgData name="César" userId="d22f261ada579e0e" providerId="LiveId" clId="{1F6B1838-745C-46C8-B485-1D5DEC255639}" dt="2023-04-26T22:01:47.252" v="1913" actId="26606"/>
          <ac:spMkLst>
            <pc:docMk/>
            <pc:sldMk cId="2444801683" sldId="265"/>
            <ac:spMk id="39" creationId="{9DD005C1-8C51-42D6-9BEE-B9B83849743D}"/>
          </ac:spMkLst>
        </pc:spChg>
        <pc:spChg chg="add del">
          <ac:chgData name="César" userId="d22f261ada579e0e" providerId="LiveId" clId="{1F6B1838-745C-46C8-B485-1D5DEC255639}" dt="2023-04-26T22:01:47.252" v="1913" actId="26606"/>
          <ac:spMkLst>
            <pc:docMk/>
            <pc:sldMk cId="2444801683" sldId="265"/>
            <ac:spMk id="40" creationId="{C61F2F60-14E3-4196-B7CE-175E46F04481}"/>
          </ac:spMkLst>
        </pc:spChg>
        <pc:spChg chg="add del">
          <ac:chgData name="César" userId="d22f261ada579e0e" providerId="LiveId" clId="{1F6B1838-745C-46C8-B485-1D5DEC255639}" dt="2023-04-26T22:01:53.123" v="1915" actId="26606"/>
          <ac:spMkLst>
            <pc:docMk/>
            <pc:sldMk cId="2444801683" sldId="265"/>
            <ac:spMk id="42" creationId="{5A0118C5-4F8D-4CF4-BADD-53FEACC6C42A}"/>
          </ac:spMkLst>
        </pc:spChg>
        <pc:spChg chg="add del">
          <ac:chgData name="César" userId="d22f261ada579e0e" providerId="LiveId" clId="{1F6B1838-745C-46C8-B485-1D5DEC255639}" dt="2023-04-26T22:01:53.123" v="1915" actId="26606"/>
          <ac:spMkLst>
            <pc:docMk/>
            <pc:sldMk cId="2444801683" sldId="265"/>
            <ac:spMk id="43" creationId="{F98F79A4-A6C7-4101-B1E9-27E05CB7CFA0}"/>
          </ac:spMkLst>
        </pc:spChg>
        <pc:spChg chg="add del">
          <ac:chgData name="César" userId="d22f261ada579e0e" providerId="LiveId" clId="{1F6B1838-745C-46C8-B485-1D5DEC255639}" dt="2023-04-26T22:01:53.123" v="1915" actId="26606"/>
          <ac:spMkLst>
            <pc:docMk/>
            <pc:sldMk cId="2444801683" sldId="265"/>
            <ac:spMk id="44" creationId="{79AFCB35-9C04-4524-A0B1-57FF6865D013}"/>
          </ac:spMkLst>
        </pc:spChg>
        <pc:spChg chg="add del">
          <ac:chgData name="César" userId="d22f261ada579e0e" providerId="LiveId" clId="{1F6B1838-745C-46C8-B485-1D5DEC255639}" dt="2023-04-26T22:01:53.123" v="1915" actId="26606"/>
          <ac:spMkLst>
            <pc:docMk/>
            <pc:sldMk cId="2444801683" sldId="265"/>
            <ac:spMk id="45" creationId="{9E5C5460-229E-46C8-A712-CC317985420F}"/>
          </ac:spMkLst>
        </pc:spChg>
        <pc:spChg chg="add del">
          <ac:chgData name="César" userId="d22f261ada579e0e" providerId="LiveId" clId="{1F6B1838-745C-46C8-B485-1D5DEC255639}" dt="2023-04-26T22:01:54.872" v="1917" actId="26606"/>
          <ac:spMkLst>
            <pc:docMk/>
            <pc:sldMk cId="2444801683" sldId="265"/>
            <ac:spMk id="51" creationId="{B95B9BA8-1D69-4796-85F5-B6D0BD52354B}"/>
          </ac:spMkLst>
        </pc:spChg>
        <pc:spChg chg="add del">
          <ac:chgData name="César" userId="d22f261ada579e0e" providerId="LiveId" clId="{1F6B1838-745C-46C8-B485-1D5DEC255639}" dt="2023-04-26T22:50:10.894" v="3059"/>
          <ac:spMkLst>
            <pc:docMk/>
            <pc:sldMk cId="2444801683" sldId="265"/>
            <ac:spMk id="53" creationId="{E8A8EAB8-D2FF-444D-B34B-7D32F106AD0E}"/>
          </ac:spMkLst>
        </pc:spChg>
        <pc:spChg chg="add del">
          <ac:chgData name="César" userId="d22f261ada579e0e" providerId="LiveId" clId="{1F6B1838-745C-46C8-B485-1D5DEC255639}" dt="2023-04-26T22:50:10.894" v="3059"/>
          <ac:spMkLst>
            <pc:docMk/>
            <pc:sldMk cId="2444801683" sldId="265"/>
            <ac:spMk id="54" creationId="{C61F2F60-14E3-4196-B7CE-175E46F04481}"/>
          </ac:spMkLst>
        </pc:spChg>
        <pc:grpChg chg="add del">
          <ac:chgData name="César" userId="d22f261ada579e0e" providerId="LiveId" clId="{1F6B1838-745C-46C8-B485-1D5DEC255639}" dt="2023-04-26T22:01:54.872" v="1918" actId="26606"/>
          <ac:grpSpMkLst>
            <pc:docMk/>
            <pc:sldMk cId="2444801683" sldId="265"/>
            <ac:grpSpMk id="14" creationId="{23705FF7-CAB4-430F-A07B-AF2245F17F1C}"/>
          </ac:grpSpMkLst>
        </pc:grpChg>
        <pc:grpChg chg="add del">
          <ac:chgData name="César" userId="d22f261ada579e0e" providerId="LiveId" clId="{1F6B1838-745C-46C8-B485-1D5DEC255639}" dt="2023-04-26T22:01:44.623" v="1909" actId="26606"/>
          <ac:grpSpMkLst>
            <pc:docMk/>
            <pc:sldMk cId="2444801683" sldId="265"/>
            <ac:grpSpMk id="31" creationId="{D44E3F87-3D58-4B03-86B2-15A5C5B9C964}"/>
          </ac:grpSpMkLst>
        </pc:grpChg>
        <pc:grpChg chg="add del">
          <ac:chgData name="César" userId="d22f261ada579e0e" providerId="LiveId" clId="{1F6B1838-745C-46C8-B485-1D5DEC255639}" dt="2023-04-26T22:01:46.607" v="1911" actId="26606"/>
          <ac:grpSpMkLst>
            <pc:docMk/>
            <pc:sldMk cId="2444801683" sldId="265"/>
            <ac:grpSpMk id="35" creationId="{23705FF7-CAB4-430F-A07B-AF2245F17F1C}"/>
          </ac:grpSpMkLst>
        </pc:grpChg>
        <pc:grpChg chg="add del">
          <ac:chgData name="César" userId="d22f261ada579e0e" providerId="LiveId" clId="{1F6B1838-745C-46C8-B485-1D5DEC255639}" dt="2023-04-26T22:01:53.123" v="1915" actId="26606"/>
          <ac:grpSpMkLst>
            <pc:docMk/>
            <pc:sldMk cId="2444801683" sldId="265"/>
            <ac:grpSpMk id="46" creationId="{0C156BF8-7FF7-440F-BE2B-417DFFE8BFA5}"/>
          </ac:grpSpMkLst>
        </pc:grpChg>
        <pc:picChg chg="add mod">
          <ac:chgData name="César" userId="d22f261ada579e0e" providerId="LiveId" clId="{1F6B1838-745C-46C8-B485-1D5DEC255639}" dt="2023-04-26T22:01:54.872" v="1918" actId="26606"/>
          <ac:picMkLst>
            <pc:docMk/>
            <pc:sldMk cId="2444801683" sldId="265"/>
            <ac:picMk id="5" creationId="{79EFDEF6-5AA6-7489-98CD-88B78BA00E8A}"/>
          </ac:picMkLst>
        </pc:picChg>
      </pc:sldChg>
      <pc:sldChg chg="addSp delSp modSp new del mod setBg">
        <pc:chgData name="César" userId="d22f261ada579e0e" providerId="LiveId" clId="{1F6B1838-745C-46C8-B485-1D5DEC255639}" dt="2023-04-26T21:58:58.863" v="1826" actId="47"/>
        <pc:sldMkLst>
          <pc:docMk/>
          <pc:sldMk cId="4290040050" sldId="265"/>
        </pc:sldMkLst>
        <pc:spChg chg="mod">
          <ac:chgData name="César" userId="d22f261ada579e0e" providerId="LiveId" clId="{1F6B1838-745C-46C8-B485-1D5DEC255639}" dt="2023-04-26T21:57:12.112" v="1821" actId="26606"/>
          <ac:spMkLst>
            <pc:docMk/>
            <pc:sldMk cId="4290040050" sldId="265"/>
            <ac:spMk id="2" creationId="{A6BB9D25-FE23-2832-8473-FC2BA6EE4630}"/>
          </ac:spMkLst>
        </pc:spChg>
        <pc:spChg chg="del">
          <ac:chgData name="César" userId="d22f261ada579e0e" providerId="LiveId" clId="{1F6B1838-745C-46C8-B485-1D5DEC255639}" dt="2023-04-26T21:56:32.066" v="1818" actId="931"/>
          <ac:spMkLst>
            <pc:docMk/>
            <pc:sldMk cId="4290040050" sldId="265"/>
            <ac:spMk id="3" creationId="{55D3683A-56F6-09D1-A003-3B749EFE848A}"/>
          </ac:spMkLst>
        </pc:spChg>
        <pc:spChg chg="add">
          <ac:chgData name="César" userId="d22f261ada579e0e" providerId="LiveId" clId="{1F6B1838-745C-46C8-B485-1D5DEC255639}" dt="2023-04-26T21:57:12.112" v="1821" actId="26606"/>
          <ac:spMkLst>
            <pc:docMk/>
            <pc:sldMk cId="4290040050" sldId="265"/>
            <ac:spMk id="9" creationId="{2AF42A46-6916-BEF2-1B8A-AD3D04D9746A}"/>
          </ac:spMkLst>
        </pc:spChg>
        <pc:spChg chg="add">
          <ac:chgData name="César" userId="d22f261ada579e0e" providerId="LiveId" clId="{1F6B1838-745C-46C8-B485-1D5DEC255639}" dt="2023-04-26T21:57:12.112" v="1821" actId="26606"/>
          <ac:spMkLst>
            <pc:docMk/>
            <pc:sldMk cId="4290040050" sldId="265"/>
            <ac:spMk id="12" creationId="{E8A8EAB8-D2FF-444D-B34B-7D32F106AD0E}"/>
          </ac:spMkLst>
        </pc:spChg>
        <pc:spChg chg="add">
          <ac:chgData name="César" userId="d22f261ada579e0e" providerId="LiveId" clId="{1F6B1838-745C-46C8-B485-1D5DEC255639}" dt="2023-04-26T21:57:12.112" v="1821" actId="26606"/>
          <ac:spMkLst>
            <pc:docMk/>
            <pc:sldMk cId="4290040050" sldId="265"/>
            <ac:spMk id="14" creationId="{C61F2F60-14E3-4196-B7CE-175E46F04481}"/>
          </ac:spMkLst>
        </pc:spChg>
        <pc:picChg chg="add mod">
          <ac:chgData name="César" userId="d22f261ada579e0e" providerId="LiveId" clId="{1F6B1838-745C-46C8-B485-1D5DEC255639}" dt="2023-04-26T21:58:47.795" v="1825" actId="207"/>
          <ac:picMkLst>
            <pc:docMk/>
            <pc:sldMk cId="4290040050" sldId="265"/>
            <ac:picMk id="5" creationId="{F6120B5B-40FD-E436-77E3-C592C7686404}"/>
          </ac:picMkLst>
        </pc:picChg>
      </pc:sldChg>
      <pc:sldChg chg="addSp delSp modSp add mod ord setBg delDesignElem">
        <pc:chgData name="César" userId="d22f261ada579e0e" providerId="LiveId" clId="{1F6B1838-745C-46C8-B485-1D5DEC255639}" dt="2023-04-27T21:00:12.185" v="8705"/>
        <pc:sldMkLst>
          <pc:docMk/>
          <pc:sldMk cId="708742264" sldId="266"/>
        </pc:sldMkLst>
        <pc:spChg chg="mod">
          <ac:chgData name="César" userId="d22f261ada579e0e" providerId="LiveId" clId="{1F6B1838-745C-46C8-B485-1D5DEC255639}" dt="2023-04-26T22:06:56.347" v="1988" actId="20577"/>
          <ac:spMkLst>
            <pc:docMk/>
            <pc:sldMk cId="708742264" sldId="266"/>
            <ac:spMk id="2" creationId="{F57D28F8-A11B-3753-ECC6-92BD328145A7}"/>
          </ac:spMkLst>
        </pc:spChg>
        <pc:spChg chg="mod">
          <ac:chgData name="César" userId="d22f261ada579e0e" providerId="LiveId" clId="{1F6B1838-745C-46C8-B485-1D5DEC255639}" dt="2023-04-26T22:11:01.818" v="2000"/>
          <ac:spMkLst>
            <pc:docMk/>
            <pc:sldMk cId="708742264" sldId="266"/>
            <ac:spMk id="20" creationId="{CB2A42C6-4BE2-5137-0D17-97C3005A7888}"/>
          </ac:spMkLst>
        </pc:spChg>
        <pc:spChg chg="mod">
          <ac:chgData name="César" userId="d22f261ada579e0e" providerId="LiveId" clId="{1F6B1838-745C-46C8-B485-1D5DEC255639}" dt="2023-04-26T22:17:09.222" v="2014" actId="3064"/>
          <ac:spMkLst>
            <pc:docMk/>
            <pc:sldMk cId="708742264" sldId="266"/>
            <ac:spMk id="21" creationId="{88690102-BA13-099F-88D1-08488FF5551D}"/>
          </ac:spMkLst>
        </pc:spChg>
        <pc:spChg chg="add del">
          <ac:chgData name="César" userId="d22f261ada579e0e" providerId="LiveId" clId="{1F6B1838-745C-46C8-B485-1D5DEC255639}" dt="2023-04-26T22:50:10.894" v="3059"/>
          <ac:spMkLst>
            <pc:docMk/>
            <pc:sldMk cId="708742264" sldId="266"/>
            <ac:spMk id="24" creationId="{9AA72BD9-2C5A-4EDC-931F-5AA08EACA0F3}"/>
          </ac:spMkLst>
        </pc:spChg>
        <pc:spChg chg="add del">
          <ac:chgData name="César" userId="d22f261ada579e0e" providerId="LiveId" clId="{1F6B1838-745C-46C8-B485-1D5DEC255639}" dt="2023-04-26T22:50:10.894" v="3059"/>
          <ac:spMkLst>
            <pc:docMk/>
            <pc:sldMk cId="708742264" sldId="266"/>
            <ac:spMk id="26" creationId="{DD3981AC-7B61-4947-BCF3-F7AA7FA385B9}"/>
          </ac:spMkLst>
        </pc:spChg>
        <pc:spChg chg="add del">
          <ac:chgData name="César" userId="d22f261ada579e0e" providerId="LiveId" clId="{1F6B1838-745C-46C8-B485-1D5DEC255639}" dt="2023-04-26T22:50:10.894" v="3059"/>
          <ac:spMkLst>
            <pc:docMk/>
            <pc:sldMk cId="708742264" sldId="266"/>
            <ac:spMk id="28" creationId="{55D4142C-5077-457F-A6AD-3FECFDB39685}"/>
          </ac:spMkLst>
        </pc:spChg>
        <pc:spChg chg="add del">
          <ac:chgData name="César" userId="d22f261ada579e0e" providerId="LiveId" clId="{1F6B1838-745C-46C8-B485-1D5DEC255639}" dt="2023-04-26T22:50:10.894" v="3059"/>
          <ac:spMkLst>
            <pc:docMk/>
            <pc:sldMk cId="708742264" sldId="266"/>
            <ac:spMk id="30" creationId="{7A5F0580-5EE9-419F-96EE-B6529EF6E7D0}"/>
          </ac:spMkLst>
        </pc:spChg>
        <pc:picChg chg="del mod">
          <ac:chgData name="César" userId="d22f261ada579e0e" providerId="LiveId" clId="{1F6B1838-745C-46C8-B485-1D5DEC255639}" dt="2023-04-27T20:59:02.165" v="8693" actId="478"/>
          <ac:picMkLst>
            <pc:docMk/>
            <pc:sldMk cId="708742264" sldId="266"/>
            <ac:picMk id="17" creationId="{F0A74A2E-7A31-EF78-029E-13069B9CCCC0}"/>
          </ac:picMkLst>
        </pc:picChg>
      </pc:sldChg>
      <pc:sldChg chg="addSp delSp modSp add mod ord setBg setClrOvrMap delDesignElem">
        <pc:chgData name="César" userId="d22f261ada579e0e" providerId="LiveId" clId="{1F6B1838-745C-46C8-B485-1D5DEC255639}" dt="2023-04-27T21:06:18.276" v="8727" actId="255"/>
        <pc:sldMkLst>
          <pc:docMk/>
          <pc:sldMk cId="1768071218" sldId="267"/>
        </pc:sldMkLst>
        <pc:spChg chg="mod">
          <ac:chgData name="César" userId="d22f261ada579e0e" providerId="LiveId" clId="{1F6B1838-745C-46C8-B485-1D5DEC255639}" dt="2023-04-27T21:06:18.276" v="8727" actId="255"/>
          <ac:spMkLst>
            <pc:docMk/>
            <pc:sldMk cId="1768071218" sldId="267"/>
            <ac:spMk id="2" creationId="{D77B306A-2365-13E0-6C18-168C74454371}"/>
          </ac:spMkLst>
        </pc:spChg>
        <pc:spChg chg="mod ord">
          <ac:chgData name="César" userId="d22f261ada579e0e" providerId="LiveId" clId="{1F6B1838-745C-46C8-B485-1D5DEC255639}" dt="2023-04-27T21:05:58.080" v="8725" actId="255"/>
          <ac:spMkLst>
            <pc:docMk/>
            <pc:sldMk cId="1768071218" sldId="267"/>
            <ac:spMk id="9" creationId="{2C6520D9-6E90-D99A-4CD2-1A61CB53829D}"/>
          </ac:spMkLst>
        </pc:spChg>
        <pc:spChg chg="add del">
          <ac:chgData name="César" userId="d22f261ada579e0e" providerId="LiveId" clId="{1F6B1838-745C-46C8-B485-1D5DEC255639}" dt="2023-04-27T20:57:50.373" v="8692" actId="26606"/>
          <ac:spMkLst>
            <pc:docMk/>
            <pc:sldMk cId="1768071218" sldId="267"/>
            <ac:spMk id="53" creationId="{E8A8EAB8-D2FF-444D-B34B-7D32F106AD0E}"/>
          </ac:spMkLst>
        </pc:spChg>
        <pc:spChg chg="add del">
          <ac:chgData name="César" userId="d22f261ada579e0e" providerId="LiveId" clId="{1F6B1838-745C-46C8-B485-1D5DEC255639}" dt="2023-04-27T20:57:50.373" v="8692" actId="26606"/>
          <ac:spMkLst>
            <pc:docMk/>
            <pc:sldMk cId="1768071218" sldId="267"/>
            <ac:spMk id="54" creationId="{C61F2F60-14E3-4196-B7CE-175E46F04481}"/>
          </ac:spMkLst>
        </pc:spChg>
        <pc:spChg chg="add del">
          <ac:chgData name="César" userId="d22f261ada579e0e" providerId="LiveId" clId="{1F6B1838-745C-46C8-B485-1D5DEC255639}" dt="2023-04-27T20:56:15.505" v="8669" actId="26606"/>
          <ac:spMkLst>
            <pc:docMk/>
            <pc:sldMk cId="1768071218" sldId="267"/>
            <ac:spMk id="56" creationId="{9228552E-C8B1-4A80-8448-0787CE0FC704}"/>
          </ac:spMkLst>
        </pc:spChg>
        <pc:spChg chg="add del">
          <ac:chgData name="César" userId="d22f261ada579e0e" providerId="LiveId" clId="{1F6B1838-745C-46C8-B485-1D5DEC255639}" dt="2023-04-27T21:01:54.471" v="8708" actId="26606"/>
          <ac:spMkLst>
            <pc:docMk/>
            <pc:sldMk cId="1768071218" sldId="267"/>
            <ac:spMk id="57" creationId="{7C432AFE-B3D2-4BFF-BF8F-96C27AFF1AC7}"/>
          </ac:spMkLst>
        </pc:spChg>
        <pc:spChg chg="add del">
          <ac:chgData name="César" userId="d22f261ada579e0e" providerId="LiveId" clId="{1F6B1838-745C-46C8-B485-1D5DEC255639}" dt="2023-04-27T21:01:54.471" v="8708" actId="26606"/>
          <ac:spMkLst>
            <pc:docMk/>
            <pc:sldMk cId="1768071218" sldId="267"/>
            <ac:spMk id="58" creationId="{AF2F604E-43BE-4DC3-B983-E071523364F8}"/>
          </ac:spMkLst>
        </pc:spChg>
        <pc:spChg chg="add del">
          <ac:chgData name="César" userId="d22f261ada579e0e" providerId="LiveId" clId="{1F6B1838-745C-46C8-B485-1D5DEC255639}" dt="2023-04-27T20:54:49.737" v="8649" actId="26606"/>
          <ac:spMkLst>
            <pc:docMk/>
            <pc:sldMk cId="1768071218" sldId="267"/>
            <ac:spMk id="59" creationId="{9AA72BD9-2C5A-4EDC-931F-5AA08EACA0F3}"/>
          </ac:spMkLst>
        </pc:spChg>
        <pc:spChg chg="add del">
          <ac:chgData name="César" userId="d22f261ada579e0e" providerId="LiveId" clId="{1F6B1838-745C-46C8-B485-1D5DEC255639}" dt="2023-04-27T21:01:54.471" v="8708" actId="26606"/>
          <ac:spMkLst>
            <pc:docMk/>
            <pc:sldMk cId="1768071218" sldId="267"/>
            <ac:spMk id="60" creationId="{08C9B587-E65E-4B52-B37C-ABEBB6E87928}"/>
          </ac:spMkLst>
        </pc:spChg>
        <pc:spChg chg="add del">
          <ac:chgData name="César" userId="d22f261ada579e0e" providerId="LiveId" clId="{1F6B1838-745C-46C8-B485-1D5DEC255639}" dt="2023-04-27T20:54:49.737" v="8649" actId="26606"/>
          <ac:spMkLst>
            <pc:docMk/>
            <pc:sldMk cId="1768071218" sldId="267"/>
            <ac:spMk id="61" creationId="{DD3981AC-7B61-4947-BCF3-F7AA7FA385B9}"/>
          </ac:spMkLst>
        </pc:spChg>
        <pc:spChg chg="add del">
          <ac:chgData name="César" userId="d22f261ada579e0e" providerId="LiveId" clId="{1F6B1838-745C-46C8-B485-1D5DEC255639}" dt="2023-04-27T21:01:54.471" v="8707" actId="26606"/>
          <ac:spMkLst>
            <pc:docMk/>
            <pc:sldMk cId="1768071218" sldId="267"/>
            <ac:spMk id="62" creationId="{E8A8EAB8-D2FF-444D-B34B-7D32F106AD0E}"/>
          </ac:spMkLst>
        </pc:spChg>
        <pc:spChg chg="add del">
          <ac:chgData name="César" userId="d22f261ada579e0e" providerId="LiveId" clId="{1F6B1838-745C-46C8-B485-1D5DEC255639}" dt="2023-04-27T20:54:49.737" v="8649" actId="26606"/>
          <ac:spMkLst>
            <pc:docMk/>
            <pc:sldMk cId="1768071218" sldId="267"/>
            <ac:spMk id="63" creationId="{55D4142C-5077-457F-A6AD-3FECFDB39685}"/>
          </ac:spMkLst>
        </pc:spChg>
        <pc:spChg chg="add del">
          <ac:chgData name="César" userId="d22f261ada579e0e" providerId="LiveId" clId="{1F6B1838-745C-46C8-B485-1D5DEC255639}" dt="2023-04-27T20:54:49.737" v="8649" actId="26606"/>
          <ac:spMkLst>
            <pc:docMk/>
            <pc:sldMk cId="1768071218" sldId="267"/>
            <ac:spMk id="65" creationId="{7A5F0580-5EE9-419F-96EE-B6529EF6E7D0}"/>
          </ac:spMkLst>
        </pc:spChg>
        <pc:spChg chg="add del">
          <ac:chgData name="César" userId="d22f261ada579e0e" providerId="LiveId" clId="{1F6B1838-745C-46C8-B485-1D5DEC255639}" dt="2023-04-27T20:54:51.117" v="8651" actId="26606"/>
          <ac:spMkLst>
            <pc:docMk/>
            <pc:sldMk cId="1768071218" sldId="267"/>
            <ac:spMk id="67" creationId="{79BB35BC-D5C2-4C8B-A22A-A71E6191913B}"/>
          </ac:spMkLst>
        </pc:spChg>
        <pc:spChg chg="add">
          <ac:chgData name="César" userId="d22f261ada579e0e" providerId="LiveId" clId="{1F6B1838-745C-46C8-B485-1D5DEC255639}" dt="2023-04-27T21:01:54.471" v="8708" actId="26606"/>
          <ac:spMkLst>
            <pc:docMk/>
            <pc:sldMk cId="1768071218" sldId="267"/>
            <ac:spMk id="68" creationId="{E8A8EAB8-D2FF-444D-B34B-7D32F106AD0E}"/>
          </ac:spMkLst>
        </pc:spChg>
        <pc:spChg chg="add del">
          <ac:chgData name="César" userId="d22f261ada579e0e" providerId="LiveId" clId="{1F6B1838-745C-46C8-B485-1D5DEC255639}" dt="2023-04-27T20:55:14.316" v="8653" actId="26606"/>
          <ac:spMkLst>
            <pc:docMk/>
            <pc:sldMk cId="1768071218" sldId="267"/>
            <ac:spMk id="69" creationId="{9228552E-C8B1-4A80-8448-0787CE0FC704}"/>
          </ac:spMkLst>
        </pc:spChg>
        <pc:spChg chg="add">
          <ac:chgData name="César" userId="d22f261ada579e0e" providerId="LiveId" clId="{1F6B1838-745C-46C8-B485-1D5DEC255639}" dt="2023-04-27T21:01:54.471" v="8708" actId="26606"/>
          <ac:spMkLst>
            <pc:docMk/>
            <pc:sldMk cId="1768071218" sldId="267"/>
            <ac:spMk id="70" creationId="{C61F2F60-14E3-4196-B7CE-175E46F04481}"/>
          </ac:spMkLst>
        </pc:spChg>
        <pc:picChg chg="add mod ord">
          <ac:chgData name="César" userId="d22f261ada579e0e" providerId="LiveId" clId="{1F6B1838-745C-46C8-B485-1D5DEC255639}" dt="2023-04-27T21:01:54.471" v="8708" actId="26606"/>
          <ac:picMkLst>
            <pc:docMk/>
            <pc:sldMk cId="1768071218" sldId="267"/>
            <ac:picMk id="4" creationId="{083DEF1C-9BE3-A1B1-6FD0-B1AE9A8F6A6C}"/>
          </ac:picMkLst>
        </pc:picChg>
        <pc:picChg chg="del mod ord">
          <ac:chgData name="César" userId="d22f261ada579e0e" providerId="LiveId" clId="{1F6B1838-745C-46C8-B485-1D5DEC255639}" dt="2023-04-27T20:56:17.874" v="8670" actId="478"/>
          <ac:picMkLst>
            <pc:docMk/>
            <pc:sldMk cId="1768071218" sldId="267"/>
            <ac:picMk id="5" creationId="{79EFDEF6-5AA6-7489-98CD-88B78BA00E8A}"/>
          </ac:picMkLst>
        </pc:picChg>
        <pc:cxnChg chg="add del">
          <ac:chgData name="César" userId="d22f261ada579e0e" providerId="LiveId" clId="{1F6B1838-745C-46C8-B485-1D5DEC255639}" dt="2023-04-27T21:01:54.471" v="8707" actId="26606"/>
          <ac:cxnSpMkLst>
            <pc:docMk/>
            <pc:sldMk cId="1768071218" sldId="267"/>
            <ac:cxnSpMk id="64" creationId="{EEA38897-7BA3-4408-8083-3235339C4A60}"/>
          </ac:cxnSpMkLst>
        </pc:cxnChg>
        <pc:cxnChg chg="add del">
          <ac:chgData name="César" userId="d22f261ada579e0e" providerId="LiveId" clId="{1F6B1838-745C-46C8-B485-1D5DEC255639}" dt="2023-04-27T21:01:54.471" v="8707" actId="26606"/>
          <ac:cxnSpMkLst>
            <pc:docMk/>
            <pc:sldMk cId="1768071218" sldId="267"/>
            <ac:cxnSpMk id="66" creationId="{F11AD06B-AB20-4097-8606-5DA00DBACE88}"/>
          </ac:cxnSpMkLst>
        </pc:cxnChg>
      </pc:sldChg>
      <pc:sldChg chg="modSp new del mod">
        <pc:chgData name="César" userId="d22f261ada579e0e" providerId="LiveId" clId="{1F6B1838-745C-46C8-B485-1D5DEC255639}" dt="2023-04-26T22:51:25.794" v="3069" actId="680"/>
        <pc:sldMkLst>
          <pc:docMk/>
          <pc:sldMk cId="1445462070" sldId="268"/>
        </pc:sldMkLst>
        <pc:spChg chg="mod">
          <ac:chgData name="César" userId="d22f261ada579e0e" providerId="LiveId" clId="{1F6B1838-745C-46C8-B485-1D5DEC255639}" dt="2023-04-26T22:51:25.315" v="3068"/>
          <ac:spMkLst>
            <pc:docMk/>
            <pc:sldMk cId="1445462070" sldId="268"/>
            <ac:spMk id="2" creationId="{6BF2C09E-65E0-3CED-247C-33056BB07E14}"/>
          </ac:spMkLst>
        </pc:spChg>
        <pc:spChg chg="mod">
          <ac:chgData name="César" userId="d22f261ada579e0e" providerId="LiveId" clId="{1F6B1838-745C-46C8-B485-1D5DEC255639}" dt="2023-04-26T22:50:10.894" v="3059"/>
          <ac:spMkLst>
            <pc:docMk/>
            <pc:sldMk cId="1445462070" sldId="268"/>
            <ac:spMk id="3" creationId="{86434F22-EB6C-3884-E68A-F4C59BC913AD}"/>
          </ac:spMkLst>
        </pc:spChg>
        <pc:spChg chg="mod">
          <ac:chgData name="César" userId="d22f261ada579e0e" providerId="LiveId" clId="{1F6B1838-745C-46C8-B485-1D5DEC255639}" dt="2023-04-26T22:50:10.894" v="3059"/>
          <ac:spMkLst>
            <pc:docMk/>
            <pc:sldMk cId="1445462070" sldId="268"/>
            <ac:spMk id="4" creationId="{EC0368A7-1BEA-E033-A2B7-5E5E3F65DDB6}"/>
          </ac:spMkLst>
        </pc:spChg>
        <pc:spChg chg="mod">
          <ac:chgData name="César" userId="d22f261ada579e0e" providerId="LiveId" clId="{1F6B1838-745C-46C8-B485-1D5DEC255639}" dt="2023-04-26T22:50:10.894" v="3059"/>
          <ac:spMkLst>
            <pc:docMk/>
            <pc:sldMk cId="1445462070" sldId="268"/>
            <ac:spMk id="5" creationId="{5B9E68FF-4AD0-BE23-11FD-A7B8D1AE02C9}"/>
          </ac:spMkLst>
        </pc:spChg>
        <pc:spChg chg="mod">
          <ac:chgData name="César" userId="d22f261ada579e0e" providerId="LiveId" clId="{1F6B1838-745C-46C8-B485-1D5DEC255639}" dt="2023-04-26T22:50:10.894" v="3059"/>
          <ac:spMkLst>
            <pc:docMk/>
            <pc:sldMk cId="1445462070" sldId="268"/>
            <ac:spMk id="6" creationId="{4A13EA43-E1F8-8A0A-C610-977EA6937A09}"/>
          </ac:spMkLst>
        </pc:spChg>
      </pc:sldChg>
      <pc:sldChg chg="addSp delSp modSp new del mod setBg modClrScheme chgLayout">
        <pc:chgData name="César" userId="d22f261ada579e0e" providerId="LiveId" clId="{1F6B1838-745C-46C8-B485-1D5DEC255639}" dt="2023-04-26T22:49:07.834" v="3047" actId="47"/>
        <pc:sldMkLst>
          <pc:docMk/>
          <pc:sldMk cId="2281759890" sldId="268"/>
        </pc:sldMkLst>
        <pc:spChg chg="mod ord">
          <ac:chgData name="César" userId="d22f261ada579e0e" providerId="LiveId" clId="{1F6B1838-745C-46C8-B485-1D5DEC255639}" dt="2023-04-26T22:48:24.465" v="3012" actId="113"/>
          <ac:spMkLst>
            <pc:docMk/>
            <pc:sldMk cId="2281759890" sldId="268"/>
            <ac:spMk id="2" creationId="{55E4A94D-0F12-B80C-C367-2B4BA2D02E0D}"/>
          </ac:spMkLst>
        </pc:spChg>
        <pc:spChg chg="mod ord">
          <ac:chgData name="César" userId="d22f261ada579e0e" providerId="LiveId" clId="{1F6B1838-745C-46C8-B485-1D5DEC255639}" dt="2023-04-26T22:48:56.386" v="3046" actId="6549"/>
          <ac:spMkLst>
            <pc:docMk/>
            <pc:sldMk cId="2281759890" sldId="268"/>
            <ac:spMk id="3" creationId="{A590CD25-C8C0-53BD-7991-C7B27DA5BE88}"/>
          </ac:spMkLst>
        </pc:spChg>
        <pc:spChg chg="del mod ord">
          <ac:chgData name="César" userId="d22f261ada579e0e" providerId="LiveId" clId="{1F6B1838-745C-46C8-B485-1D5DEC255639}" dt="2023-04-26T22:47:54.971" v="2998" actId="700"/>
          <ac:spMkLst>
            <pc:docMk/>
            <pc:sldMk cId="2281759890" sldId="268"/>
            <ac:spMk id="4" creationId="{B47BB5AD-5775-CA0D-2CF8-1C9CD7F244FE}"/>
          </ac:spMkLst>
        </pc:spChg>
        <pc:spChg chg="add mod ord">
          <ac:chgData name="César" userId="d22f261ada579e0e" providerId="LiveId" clId="{1F6B1838-745C-46C8-B485-1D5DEC255639}" dt="2023-04-26T22:48:17.605" v="3011" actId="113"/>
          <ac:spMkLst>
            <pc:docMk/>
            <pc:sldMk cId="2281759890" sldId="268"/>
            <ac:spMk id="5" creationId="{006D445E-7C65-3705-8D8D-20775A81E716}"/>
          </ac:spMkLst>
        </pc:spChg>
        <pc:spChg chg="add mod ord">
          <ac:chgData name="César" userId="d22f261ada579e0e" providerId="LiveId" clId="{1F6B1838-745C-46C8-B485-1D5DEC255639}" dt="2023-04-26T22:48:08.812" v="3008" actId="27636"/>
          <ac:spMkLst>
            <pc:docMk/>
            <pc:sldMk cId="2281759890" sldId="268"/>
            <ac:spMk id="6" creationId="{4FF77343-CEFE-98DB-2E4B-F131DD6C2D95}"/>
          </ac:spMkLst>
        </pc:spChg>
        <pc:spChg chg="add mod ord">
          <ac:chgData name="César" userId="d22f261ada579e0e" providerId="LiveId" clId="{1F6B1838-745C-46C8-B485-1D5DEC255639}" dt="2023-04-26T22:47:54.971" v="2998" actId="700"/>
          <ac:spMkLst>
            <pc:docMk/>
            <pc:sldMk cId="2281759890" sldId="268"/>
            <ac:spMk id="7" creationId="{8BDA1920-2BB5-1FFD-71CC-A0C346E46E05}"/>
          </ac:spMkLst>
        </pc:spChg>
      </pc:sldChg>
      <pc:sldChg chg="addSp delSp modSp new mod setBg">
        <pc:chgData name="César" userId="d22f261ada579e0e" providerId="LiveId" clId="{1F6B1838-745C-46C8-B485-1D5DEC255639}" dt="2023-04-27T17:23:57.717" v="5059" actId="255"/>
        <pc:sldMkLst>
          <pc:docMk/>
          <pc:sldMk cId="4147042329" sldId="268"/>
        </pc:sldMkLst>
        <pc:spChg chg="mod">
          <ac:chgData name="César" userId="d22f261ada579e0e" providerId="LiveId" clId="{1F6B1838-745C-46C8-B485-1D5DEC255639}" dt="2023-04-27T16:54:30.446" v="4289" actId="3064"/>
          <ac:spMkLst>
            <pc:docMk/>
            <pc:sldMk cId="4147042329" sldId="268"/>
            <ac:spMk id="2" creationId="{2B163FD5-6939-041F-C30C-D34F3615FE59}"/>
          </ac:spMkLst>
        </pc:spChg>
        <pc:spChg chg="mod">
          <ac:chgData name="César" userId="d22f261ada579e0e" providerId="LiveId" clId="{1F6B1838-745C-46C8-B485-1D5DEC255639}" dt="2023-04-26T23:19:50.877" v="3372" actId="1076"/>
          <ac:spMkLst>
            <pc:docMk/>
            <pc:sldMk cId="4147042329" sldId="268"/>
            <ac:spMk id="3" creationId="{524FF441-1191-AEFA-8147-8077051A0C25}"/>
          </ac:spMkLst>
        </pc:spChg>
        <pc:spChg chg="mod">
          <ac:chgData name="César" userId="d22f261ada579e0e" providerId="LiveId" clId="{1F6B1838-745C-46C8-B485-1D5DEC255639}" dt="2023-04-27T15:36:49.219" v="3510" actId="20577"/>
          <ac:spMkLst>
            <pc:docMk/>
            <pc:sldMk cId="4147042329" sldId="268"/>
            <ac:spMk id="4" creationId="{79ED4657-1B9D-E785-C159-82182397FBD6}"/>
          </ac:spMkLst>
        </pc:spChg>
        <pc:spChg chg="mod">
          <ac:chgData name="César" userId="d22f261ada579e0e" providerId="LiveId" clId="{1F6B1838-745C-46C8-B485-1D5DEC255639}" dt="2023-04-27T15:34:32.142" v="3487" actId="6549"/>
          <ac:spMkLst>
            <pc:docMk/>
            <pc:sldMk cId="4147042329" sldId="268"/>
            <ac:spMk id="5" creationId="{3583C6AE-DEB4-8FEA-7099-7095737A4624}"/>
          </ac:spMkLst>
        </pc:spChg>
        <pc:spChg chg="mod">
          <ac:chgData name="César" userId="d22f261ada579e0e" providerId="LiveId" clId="{1F6B1838-745C-46C8-B485-1D5DEC255639}" dt="2023-04-27T17:23:57.717" v="5059" actId="255"/>
          <ac:spMkLst>
            <pc:docMk/>
            <pc:sldMk cId="4147042329" sldId="268"/>
            <ac:spMk id="6" creationId="{E5384A1D-CE7A-7830-3C41-FBAEC71763C3}"/>
          </ac:spMkLst>
        </pc:spChg>
        <pc:spChg chg="add mod">
          <ac:chgData name="César" userId="d22f261ada579e0e" providerId="LiveId" clId="{1F6B1838-745C-46C8-B485-1D5DEC255639}" dt="2023-04-26T23:21:47.303" v="3401" actId="1076"/>
          <ac:spMkLst>
            <pc:docMk/>
            <pc:sldMk cId="4147042329" sldId="268"/>
            <ac:spMk id="7" creationId="{94190F6A-CA2C-B955-E6B1-58FFFAF682FD}"/>
          </ac:spMkLst>
        </pc:spChg>
        <pc:spChg chg="add del mod">
          <ac:chgData name="César" userId="d22f261ada579e0e" providerId="LiveId" clId="{1F6B1838-745C-46C8-B485-1D5DEC255639}" dt="2023-04-26T23:20:43.104" v="3378" actId="478"/>
          <ac:spMkLst>
            <pc:docMk/>
            <pc:sldMk cId="4147042329" sldId="268"/>
            <ac:spMk id="8" creationId="{3C414EE3-5AA9-D9D7-465D-4EC9B4BF5C08}"/>
          </ac:spMkLst>
        </pc:spChg>
        <pc:spChg chg="add mod">
          <ac:chgData name="César" userId="d22f261ada579e0e" providerId="LiveId" clId="{1F6B1838-745C-46C8-B485-1D5DEC255639}" dt="2023-04-26T23:22:18.109" v="3407" actId="14100"/>
          <ac:spMkLst>
            <pc:docMk/>
            <pc:sldMk cId="4147042329" sldId="268"/>
            <ac:spMk id="9" creationId="{7FF04C36-3C6E-545F-7425-37F92E9448CC}"/>
          </ac:spMkLst>
        </pc:spChg>
      </pc:sldChg>
      <pc:sldChg chg="modSp add mod">
        <pc:chgData name="César" userId="d22f261ada579e0e" providerId="LiveId" clId="{1F6B1838-745C-46C8-B485-1D5DEC255639}" dt="2023-04-27T18:01:19.702" v="5402" actId="20577"/>
        <pc:sldMkLst>
          <pc:docMk/>
          <pc:sldMk cId="2129236851" sldId="269"/>
        </pc:sldMkLst>
        <pc:spChg chg="mod">
          <ac:chgData name="César" userId="d22f261ada579e0e" providerId="LiveId" clId="{1F6B1838-745C-46C8-B485-1D5DEC255639}" dt="2023-04-27T16:54:43.400" v="4290" actId="3064"/>
          <ac:spMkLst>
            <pc:docMk/>
            <pc:sldMk cId="2129236851" sldId="269"/>
            <ac:spMk id="2" creationId="{2B163FD5-6939-041F-C30C-D34F3615FE59}"/>
          </ac:spMkLst>
        </pc:spChg>
        <pc:spChg chg="mod">
          <ac:chgData name="César" userId="d22f261ada579e0e" providerId="LiveId" clId="{1F6B1838-745C-46C8-B485-1D5DEC255639}" dt="2023-04-27T16:53:56.706" v="4284" actId="3064"/>
          <ac:spMkLst>
            <pc:docMk/>
            <pc:sldMk cId="2129236851" sldId="269"/>
            <ac:spMk id="3" creationId="{524FF441-1191-AEFA-8147-8077051A0C25}"/>
          </ac:spMkLst>
        </pc:spChg>
        <pc:spChg chg="mod">
          <ac:chgData name="César" userId="d22f261ada579e0e" providerId="LiveId" clId="{1F6B1838-745C-46C8-B485-1D5DEC255639}" dt="2023-04-27T15:36:43.244" v="3509"/>
          <ac:spMkLst>
            <pc:docMk/>
            <pc:sldMk cId="2129236851" sldId="269"/>
            <ac:spMk id="4" creationId="{79ED4657-1B9D-E785-C159-82182397FBD6}"/>
          </ac:spMkLst>
        </pc:spChg>
        <pc:spChg chg="mod">
          <ac:chgData name="César" userId="d22f261ada579e0e" providerId="LiveId" clId="{1F6B1838-745C-46C8-B485-1D5DEC255639}" dt="2023-04-27T15:34:42.387" v="3504" actId="6549"/>
          <ac:spMkLst>
            <pc:docMk/>
            <pc:sldMk cId="2129236851" sldId="269"/>
            <ac:spMk id="5" creationId="{3583C6AE-DEB4-8FEA-7099-7095737A4624}"/>
          </ac:spMkLst>
        </pc:spChg>
        <pc:spChg chg="mod">
          <ac:chgData name="César" userId="d22f261ada579e0e" providerId="LiveId" clId="{1F6B1838-745C-46C8-B485-1D5DEC255639}" dt="2023-04-27T18:01:19.702" v="5402" actId="20577"/>
          <ac:spMkLst>
            <pc:docMk/>
            <pc:sldMk cId="2129236851" sldId="269"/>
            <ac:spMk id="6" creationId="{E5384A1D-CE7A-7830-3C41-FBAEC71763C3}"/>
          </ac:spMkLst>
        </pc:spChg>
      </pc:sldChg>
      <pc:sldChg chg="modSp add mod">
        <pc:chgData name="César" userId="d22f261ada579e0e" providerId="LiveId" clId="{1F6B1838-745C-46C8-B485-1D5DEC255639}" dt="2023-04-27T19:53:16.776" v="7734" actId="255"/>
        <pc:sldMkLst>
          <pc:docMk/>
          <pc:sldMk cId="3426762376" sldId="270"/>
        </pc:sldMkLst>
        <pc:spChg chg="mod">
          <ac:chgData name="César" userId="d22f261ada579e0e" providerId="LiveId" clId="{1F6B1838-745C-46C8-B485-1D5DEC255639}" dt="2023-04-27T16:54:51.709" v="4291" actId="3064"/>
          <ac:spMkLst>
            <pc:docMk/>
            <pc:sldMk cId="3426762376" sldId="270"/>
            <ac:spMk id="2" creationId="{2B163FD5-6939-041F-C30C-D34F3615FE59}"/>
          </ac:spMkLst>
        </pc:spChg>
        <pc:spChg chg="mod">
          <ac:chgData name="César" userId="d22f261ada579e0e" providerId="LiveId" clId="{1F6B1838-745C-46C8-B485-1D5DEC255639}" dt="2023-04-27T16:53:57.430" v="4285" actId="3064"/>
          <ac:spMkLst>
            <pc:docMk/>
            <pc:sldMk cId="3426762376" sldId="270"/>
            <ac:spMk id="3" creationId="{524FF441-1191-AEFA-8147-8077051A0C25}"/>
          </ac:spMkLst>
        </pc:spChg>
        <pc:spChg chg="mod">
          <ac:chgData name="César" userId="d22f261ada579e0e" providerId="LiveId" clId="{1F6B1838-745C-46C8-B485-1D5DEC255639}" dt="2023-04-27T15:55:16.305" v="3942" actId="255"/>
          <ac:spMkLst>
            <pc:docMk/>
            <pc:sldMk cId="3426762376" sldId="270"/>
            <ac:spMk id="4" creationId="{79ED4657-1B9D-E785-C159-82182397FBD6}"/>
          </ac:spMkLst>
        </pc:spChg>
        <pc:spChg chg="mod">
          <ac:chgData name="César" userId="d22f261ada579e0e" providerId="LiveId" clId="{1F6B1838-745C-46C8-B485-1D5DEC255639}" dt="2023-04-27T16:45:39.462" v="4275" actId="27636"/>
          <ac:spMkLst>
            <pc:docMk/>
            <pc:sldMk cId="3426762376" sldId="270"/>
            <ac:spMk id="5" creationId="{3583C6AE-DEB4-8FEA-7099-7095737A4624}"/>
          </ac:spMkLst>
        </pc:spChg>
        <pc:spChg chg="mod">
          <ac:chgData name="César" userId="d22f261ada579e0e" providerId="LiveId" clId="{1F6B1838-745C-46C8-B485-1D5DEC255639}" dt="2023-04-27T19:53:16.776" v="7734" actId="255"/>
          <ac:spMkLst>
            <pc:docMk/>
            <pc:sldMk cId="3426762376" sldId="270"/>
            <ac:spMk id="6" creationId="{E5384A1D-CE7A-7830-3C41-FBAEC71763C3}"/>
          </ac:spMkLst>
        </pc:spChg>
      </pc:sldChg>
      <pc:sldChg chg="addSp delSp modSp add mod ord">
        <pc:chgData name="César" userId="d22f261ada579e0e" providerId="LiveId" clId="{1F6B1838-745C-46C8-B485-1D5DEC255639}" dt="2023-04-27T19:52:30.259" v="7733" actId="255"/>
        <pc:sldMkLst>
          <pc:docMk/>
          <pc:sldMk cId="3912639199" sldId="271"/>
        </pc:sldMkLst>
        <pc:spChg chg="mod">
          <ac:chgData name="César" userId="d22f261ada579e0e" providerId="LiveId" clId="{1F6B1838-745C-46C8-B485-1D5DEC255639}" dt="2023-04-27T16:55:07.032" v="4292" actId="3064"/>
          <ac:spMkLst>
            <pc:docMk/>
            <pc:sldMk cId="3912639199" sldId="271"/>
            <ac:spMk id="2" creationId="{2B163FD5-6939-041F-C30C-D34F3615FE59}"/>
          </ac:spMkLst>
        </pc:spChg>
        <pc:spChg chg="mod">
          <ac:chgData name="César" userId="d22f261ada579e0e" providerId="LiveId" clId="{1F6B1838-745C-46C8-B485-1D5DEC255639}" dt="2023-04-27T17:13:28.597" v="4941" actId="6549"/>
          <ac:spMkLst>
            <pc:docMk/>
            <pc:sldMk cId="3912639199" sldId="271"/>
            <ac:spMk id="3" creationId="{524FF441-1191-AEFA-8147-8077051A0C25}"/>
          </ac:spMkLst>
        </pc:spChg>
        <pc:spChg chg="mod">
          <ac:chgData name="César" userId="d22f261ada579e0e" providerId="LiveId" clId="{1F6B1838-745C-46C8-B485-1D5DEC255639}" dt="2023-04-27T19:52:22.280" v="7732" actId="255"/>
          <ac:spMkLst>
            <pc:docMk/>
            <pc:sldMk cId="3912639199" sldId="271"/>
            <ac:spMk id="4" creationId="{79ED4657-1B9D-E785-C159-82182397FBD6}"/>
          </ac:spMkLst>
        </pc:spChg>
        <pc:spChg chg="mod">
          <ac:chgData name="César" userId="d22f261ada579e0e" providerId="LiveId" clId="{1F6B1838-745C-46C8-B485-1D5DEC255639}" dt="2023-04-27T16:58:16.160" v="4646" actId="20577"/>
          <ac:spMkLst>
            <pc:docMk/>
            <pc:sldMk cId="3912639199" sldId="271"/>
            <ac:spMk id="5" creationId="{3583C6AE-DEB4-8FEA-7099-7095737A4624}"/>
          </ac:spMkLst>
        </pc:spChg>
        <pc:spChg chg="mod">
          <ac:chgData name="César" userId="d22f261ada579e0e" providerId="LiveId" clId="{1F6B1838-745C-46C8-B485-1D5DEC255639}" dt="2023-04-27T19:52:30.259" v="7733" actId="255"/>
          <ac:spMkLst>
            <pc:docMk/>
            <pc:sldMk cId="3912639199" sldId="271"/>
            <ac:spMk id="6" creationId="{E5384A1D-CE7A-7830-3C41-FBAEC71763C3}"/>
          </ac:spMkLst>
        </pc:spChg>
        <pc:spChg chg="add mod">
          <ac:chgData name="César" userId="d22f261ada579e0e" providerId="LiveId" clId="{1F6B1838-745C-46C8-B485-1D5DEC255639}" dt="2023-04-27T17:06:34.354" v="4894" actId="1076"/>
          <ac:spMkLst>
            <pc:docMk/>
            <pc:sldMk cId="3912639199" sldId="271"/>
            <ac:spMk id="8" creationId="{EA05720F-E489-B0A6-4036-C615F9101FF2}"/>
          </ac:spMkLst>
        </pc:spChg>
        <pc:picChg chg="add del">
          <ac:chgData name="César" userId="d22f261ada579e0e" providerId="LiveId" clId="{1F6B1838-745C-46C8-B485-1D5DEC255639}" dt="2023-04-27T17:03:53.205" v="4762" actId="22"/>
          <ac:picMkLst>
            <pc:docMk/>
            <pc:sldMk cId="3912639199" sldId="271"/>
            <ac:picMk id="11" creationId="{86C477AF-13D4-C576-A6F5-989592C426E3}"/>
          </ac:picMkLst>
        </pc:picChg>
      </pc:sldChg>
      <pc:sldChg chg="modSp add mod ord">
        <pc:chgData name="César" userId="d22f261ada579e0e" providerId="LiveId" clId="{1F6B1838-745C-46C8-B485-1D5DEC255639}" dt="2023-04-27T19:51:58.107" v="7731" actId="255"/>
        <pc:sldMkLst>
          <pc:docMk/>
          <pc:sldMk cId="1125921539" sldId="272"/>
        </pc:sldMkLst>
        <pc:spChg chg="mod">
          <ac:chgData name="César" userId="d22f261ada579e0e" providerId="LiveId" clId="{1F6B1838-745C-46C8-B485-1D5DEC255639}" dt="2023-04-27T17:10:48.558" v="4911" actId="6549"/>
          <ac:spMkLst>
            <pc:docMk/>
            <pc:sldMk cId="1125921539" sldId="272"/>
            <ac:spMk id="2" creationId="{2B163FD5-6939-041F-C30C-D34F3615FE59}"/>
          </ac:spMkLst>
        </pc:spChg>
        <pc:spChg chg="mod">
          <ac:chgData name="César" userId="d22f261ada579e0e" providerId="LiveId" clId="{1F6B1838-745C-46C8-B485-1D5DEC255639}" dt="2023-04-27T17:11:17.902" v="4940" actId="6549"/>
          <ac:spMkLst>
            <pc:docMk/>
            <pc:sldMk cId="1125921539" sldId="272"/>
            <ac:spMk id="3" creationId="{524FF441-1191-AEFA-8147-8077051A0C25}"/>
          </ac:spMkLst>
        </pc:spChg>
        <pc:spChg chg="mod">
          <ac:chgData name="César" userId="d22f261ada579e0e" providerId="LiveId" clId="{1F6B1838-745C-46C8-B485-1D5DEC255639}" dt="2023-04-27T19:51:47.650" v="7730" actId="255"/>
          <ac:spMkLst>
            <pc:docMk/>
            <pc:sldMk cId="1125921539" sldId="272"/>
            <ac:spMk id="4" creationId="{79ED4657-1B9D-E785-C159-82182397FBD6}"/>
          </ac:spMkLst>
        </pc:spChg>
        <pc:spChg chg="mod">
          <ac:chgData name="César" userId="d22f261ada579e0e" providerId="LiveId" clId="{1F6B1838-745C-46C8-B485-1D5DEC255639}" dt="2023-04-27T17:15:07.284" v="4958" actId="20577"/>
          <ac:spMkLst>
            <pc:docMk/>
            <pc:sldMk cId="1125921539" sldId="272"/>
            <ac:spMk id="5" creationId="{3583C6AE-DEB4-8FEA-7099-7095737A4624}"/>
          </ac:spMkLst>
        </pc:spChg>
        <pc:spChg chg="mod">
          <ac:chgData name="César" userId="d22f261ada579e0e" providerId="LiveId" clId="{1F6B1838-745C-46C8-B485-1D5DEC255639}" dt="2023-04-27T19:51:58.107" v="7731" actId="255"/>
          <ac:spMkLst>
            <pc:docMk/>
            <pc:sldMk cId="1125921539" sldId="272"/>
            <ac:spMk id="6" creationId="{E5384A1D-CE7A-7830-3C41-FBAEC71763C3}"/>
          </ac:spMkLst>
        </pc:spChg>
      </pc:sldChg>
      <pc:sldChg chg="add del ord">
        <pc:chgData name="César" userId="d22f261ada579e0e" providerId="LiveId" clId="{1F6B1838-745C-46C8-B485-1D5DEC255639}" dt="2023-04-27T17:07:41.600" v="4898" actId="47"/>
        <pc:sldMkLst>
          <pc:docMk/>
          <pc:sldMk cId="2169067837" sldId="272"/>
        </pc:sldMkLst>
      </pc:sldChg>
      <pc:sldChg chg="modSp add mod">
        <pc:chgData name="César" userId="d22f261ada579e0e" providerId="LiveId" clId="{1F6B1838-745C-46C8-B485-1D5DEC255639}" dt="2023-04-27T18:27:42.761" v="5571" actId="255"/>
        <pc:sldMkLst>
          <pc:docMk/>
          <pc:sldMk cId="3528974967" sldId="273"/>
        </pc:sldMkLst>
        <pc:spChg chg="mod">
          <ac:chgData name="César" userId="d22f261ada579e0e" providerId="LiveId" clId="{1F6B1838-745C-46C8-B485-1D5DEC255639}" dt="2023-04-27T17:19:17.381" v="4980" actId="6549"/>
          <ac:spMkLst>
            <pc:docMk/>
            <pc:sldMk cId="3528974967" sldId="273"/>
            <ac:spMk id="2" creationId="{2B163FD5-6939-041F-C30C-D34F3615FE59}"/>
          </ac:spMkLst>
        </pc:spChg>
        <pc:spChg chg="mod">
          <ac:chgData name="César" userId="d22f261ada579e0e" providerId="LiveId" clId="{1F6B1838-745C-46C8-B485-1D5DEC255639}" dt="2023-04-27T17:20:16.320" v="5050" actId="20577"/>
          <ac:spMkLst>
            <pc:docMk/>
            <pc:sldMk cId="3528974967" sldId="273"/>
            <ac:spMk id="3" creationId="{524FF441-1191-AEFA-8147-8077051A0C25}"/>
          </ac:spMkLst>
        </pc:spChg>
        <pc:spChg chg="mod">
          <ac:chgData name="César" userId="d22f261ada579e0e" providerId="LiveId" clId="{1F6B1838-745C-46C8-B485-1D5DEC255639}" dt="2023-04-27T17:33:23.622" v="5115" actId="20577"/>
          <ac:spMkLst>
            <pc:docMk/>
            <pc:sldMk cId="3528974967" sldId="273"/>
            <ac:spMk id="4" creationId="{79ED4657-1B9D-E785-C159-82182397FBD6}"/>
          </ac:spMkLst>
        </pc:spChg>
        <pc:spChg chg="mod">
          <ac:chgData name="César" userId="d22f261ada579e0e" providerId="LiveId" clId="{1F6B1838-745C-46C8-B485-1D5DEC255639}" dt="2023-04-27T17:24:22.778" v="5063" actId="20577"/>
          <ac:spMkLst>
            <pc:docMk/>
            <pc:sldMk cId="3528974967" sldId="273"/>
            <ac:spMk id="5" creationId="{3583C6AE-DEB4-8FEA-7099-7095737A4624}"/>
          </ac:spMkLst>
        </pc:spChg>
        <pc:spChg chg="mod">
          <ac:chgData name="César" userId="d22f261ada579e0e" providerId="LiveId" clId="{1F6B1838-745C-46C8-B485-1D5DEC255639}" dt="2023-04-27T18:27:42.761" v="5571" actId="255"/>
          <ac:spMkLst>
            <pc:docMk/>
            <pc:sldMk cId="3528974967" sldId="273"/>
            <ac:spMk id="6" creationId="{E5384A1D-CE7A-7830-3C41-FBAEC71763C3}"/>
          </ac:spMkLst>
        </pc:spChg>
      </pc:sldChg>
      <pc:sldChg chg="modSp add mod">
        <pc:chgData name="César" userId="d22f261ada579e0e" providerId="LiveId" clId="{1F6B1838-745C-46C8-B485-1D5DEC255639}" dt="2023-04-27T19:51:25.978" v="7729" actId="255"/>
        <pc:sldMkLst>
          <pc:docMk/>
          <pc:sldMk cId="1420513651" sldId="274"/>
        </pc:sldMkLst>
        <pc:spChg chg="mod">
          <ac:chgData name="César" userId="d22f261ada579e0e" providerId="LiveId" clId="{1F6B1838-745C-46C8-B485-1D5DEC255639}" dt="2023-04-27T18:30:28.227" v="5650" actId="6549"/>
          <ac:spMkLst>
            <pc:docMk/>
            <pc:sldMk cId="1420513651" sldId="274"/>
            <ac:spMk id="2" creationId="{2B163FD5-6939-041F-C30C-D34F3615FE59}"/>
          </ac:spMkLst>
        </pc:spChg>
        <pc:spChg chg="mod">
          <ac:chgData name="César" userId="d22f261ada579e0e" providerId="LiveId" clId="{1F6B1838-745C-46C8-B485-1D5DEC255639}" dt="2023-04-27T18:31:14.867" v="5720" actId="6549"/>
          <ac:spMkLst>
            <pc:docMk/>
            <pc:sldMk cId="1420513651" sldId="274"/>
            <ac:spMk id="3" creationId="{524FF441-1191-AEFA-8147-8077051A0C25}"/>
          </ac:spMkLst>
        </pc:spChg>
        <pc:spChg chg="mod">
          <ac:chgData name="César" userId="d22f261ada579e0e" providerId="LiveId" clId="{1F6B1838-745C-46C8-B485-1D5DEC255639}" dt="2023-04-27T18:35:58.839" v="5761" actId="20577"/>
          <ac:spMkLst>
            <pc:docMk/>
            <pc:sldMk cId="1420513651" sldId="274"/>
            <ac:spMk id="4" creationId="{79ED4657-1B9D-E785-C159-82182397FBD6}"/>
          </ac:spMkLst>
        </pc:spChg>
        <pc:spChg chg="mod">
          <ac:chgData name="César" userId="d22f261ada579e0e" providerId="LiveId" clId="{1F6B1838-745C-46C8-B485-1D5DEC255639}" dt="2023-04-27T18:37:17.139" v="5770" actId="20577"/>
          <ac:spMkLst>
            <pc:docMk/>
            <pc:sldMk cId="1420513651" sldId="274"/>
            <ac:spMk id="5" creationId="{3583C6AE-DEB4-8FEA-7099-7095737A4624}"/>
          </ac:spMkLst>
        </pc:spChg>
        <pc:spChg chg="mod">
          <ac:chgData name="César" userId="d22f261ada579e0e" providerId="LiveId" clId="{1F6B1838-745C-46C8-B485-1D5DEC255639}" dt="2023-04-27T19:51:25.978" v="7729" actId="255"/>
          <ac:spMkLst>
            <pc:docMk/>
            <pc:sldMk cId="1420513651" sldId="274"/>
            <ac:spMk id="6" creationId="{E5384A1D-CE7A-7830-3C41-FBAEC71763C3}"/>
          </ac:spMkLst>
        </pc:spChg>
      </pc:sldChg>
      <pc:sldChg chg="modSp add mod">
        <pc:chgData name="César" userId="d22f261ada579e0e" providerId="LiveId" clId="{1F6B1838-745C-46C8-B485-1D5DEC255639}" dt="2023-04-27T19:50:22.671" v="7727" actId="255"/>
        <pc:sldMkLst>
          <pc:docMk/>
          <pc:sldMk cId="4185455704" sldId="275"/>
        </pc:sldMkLst>
        <pc:spChg chg="mod">
          <ac:chgData name="César" userId="d22f261ada579e0e" providerId="LiveId" clId="{1F6B1838-745C-46C8-B485-1D5DEC255639}" dt="2023-04-27T18:40:22.345" v="5812" actId="6549"/>
          <ac:spMkLst>
            <pc:docMk/>
            <pc:sldMk cId="4185455704" sldId="275"/>
            <ac:spMk id="2" creationId="{2B163FD5-6939-041F-C30C-D34F3615FE59}"/>
          </ac:spMkLst>
        </pc:spChg>
        <pc:spChg chg="mod">
          <ac:chgData name="César" userId="d22f261ada579e0e" providerId="LiveId" clId="{1F6B1838-745C-46C8-B485-1D5DEC255639}" dt="2023-04-27T18:41:01.150" v="5833" actId="6549"/>
          <ac:spMkLst>
            <pc:docMk/>
            <pc:sldMk cId="4185455704" sldId="275"/>
            <ac:spMk id="3" creationId="{524FF441-1191-AEFA-8147-8077051A0C25}"/>
          </ac:spMkLst>
        </pc:spChg>
        <pc:spChg chg="mod">
          <ac:chgData name="César" userId="d22f261ada579e0e" providerId="LiveId" clId="{1F6B1838-745C-46C8-B485-1D5DEC255639}" dt="2023-04-27T19:50:15.729" v="7726" actId="255"/>
          <ac:spMkLst>
            <pc:docMk/>
            <pc:sldMk cId="4185455704" sldId="275"/>
            <ac:spMk id="4" creationId="{79ED4657-1B9D-E785-C159-82182397FBD6}"/>
          </ac:spMkLst>
        </pc:spChg>
        <pc:spChg chg="mod">
          <ac:chgData name="César" userId="d22f261ada579e0e" providerId="LiveId" clId="{1F6B1838-745C-46C8-B485-1D5DEC255639}" dt="2023-04-27T19:50:22.671" v="7727" actId="255"/>
          <ac:spMkLst>
            <pc:docMk/>
            <pc:sldMk cId="4185455704" sldId="275"/>
            <ac:spMk id="6" creationId="{E5384A1D-CE7A-7830-3C41-FBAEC71763C3}"/>
          </ac:spMkLst>
        </pc:spChg>
      </pc:sldChg>
      <pc:sldChg chg="modSp add mod">
        <pc:chgData name="César" userId="d22f261ada579e0e" providerId="LiveId" clId="{1F6B1838-745C-46C8-B485-1D5DEC255639}" dt="2023-04-27T19:51:08.498" v="7728" actId="255"/>
        <pc:sldMkLst>
          <pc:docMk/>
          <pc:sldMk cId="1988122796" sldId="276"/>
        </pc:sldMkLst>
        <pc:spChg chg="mod">
          <ac:chgData name="César" userId="d22f261ada579e0e" providerId="LiveId" clId="{1F6B1838-745C-46C8-B485-1D5DEC255639}" dt="2023-04-27T18:45:02.437" v="5904" actId="6549"/>
          <ac:spMkLst>
            <pc:docMk/>
            <pc:sldMk cId="1988122796" sldId="276"/>
            <ac:spMk id="2" creationId="{2B163FD5-6939-041F-C30C-D34F3615FE59}"/>
          </ac:spMkLst>
        </pc:spChg>
        <pc:spChg chg="mod">
          <ac:chgData name="César" userId="d22f261ada579e0e" providerId="LiveId" clId="{1F6B1838-745C-46C8-B485-1D5DEC255639}" dt="2023-04-27T18:45:31.010" v="5909" actId="20577"/>
          <ac:spMkLst>
            <pc:docMk/>
            <pc:sldMk cId="1988122796" sldId="276"/>
            <ac:spMk id="3" creationId="{524FF441-1191-AEFA-8147-8077051A0C25}"/>
          </ac:spMkLst>
        </pc:spChg>
        <pc:spChg chg="mod">
          <ac:chgData name="César" userId="d22f261ada579e0e" providerId="LiveId" clId="{1F6B1838-745C-46C8-B485-1D5DEC255639}" dt="2023-04-27T18:46:44.475" v="5919" actId="255"/>
          <ac:spMkLst>
            <pc:docMk/>
            <pc:sldMk cId="1988122796" sldId="276"/>
            <ac:spMk id="4" creationId="{79ED4657-1B9D-E785-C159-82182397FBD6}"/>
          </ac:spMkLst>
        </pc:spChg>
        <pc:spChg chg="mod">
          <ac:chgData name="César" userId="d22f261ada579e0e" providerId="LiveId" clId="{1F6B1838-745C-46C8-B485-1D5DEC255639}" dt="2023-04-27T19:51:08.498" v="7728" actId="255"/>
          <ac:spMkLst>
            <pc:docMk/>
            <pc:sldMk cId="1988122796" sldId="276"/>
            <ac:spMk id="6" creationId="{E5384A1D-CE7A-7830-3C41-FBAEC71763C3}"/>
          </ac:spMkLst>
        </pc:spChg>
      </pc:sldChg>
      <pc:sldChg chg="modSp add mod">
        <pc:chgData name="César" userId="d22f261ada579e0e" providerId="LiveId" clId="{1F6B1838-745C-46C8-B485-1D5DEC255639}" dt="2023-04-27T19:49:55.826" v="7725" actId="255"/>
        <pc:sldMkLst>
          <pc:docMk/>
          <pc:sldMk cId="3396691034" sldId="277"/>
        </pc:sldMkLst>
        <pc:spChg chg="mod">
          <ac:chgData name="César" userId="d22f261ada579e0e" providerId="LiveId" clId="{1F6B1838-745C-46C8-B485-1D5DEC255639}" dt="2023-04-27T18:49:18.059" v="6385" actId="6549"/>
          <ac:spMkLst>
            <pc:docMk/>
            <pc:sldMk cId="3396691034" sldId="277"/>
            <ac:spMk id="2" creationId="{2B163FD5-6939-041F-C30C-D34F3615FE59}"/>
          </ac:spMkLst>
        </pc:spChg>
        <pc:spChg chg="mod">
          <ac:chgData name="César" userId="d22f261ada579e0e" providerId="LiveId" clId="{1F6B1838-745C-46C8-B485-1D5DEC255639}" dt="2023-04-27T18:49:32.355" v="6390"/>
          <ac:spMkLst>
            <pc:docMk/>
            <pc:sldMk cId="3396691034" sldId="277"/>
            <ac:spMk id="3" creationId="{524FF441-1191-AEFA-8147-8077051A0C25}"/>
          </ac:spMkLst>
        </pc:spChg>
        <pc:spChg chg="mod">
          <ac:chgData name="César" userId="d22f261ada579e0e" providerId="LiveId" clId="{1F6B1838-745C-46C8-B485-1D5DEC255639}" dt="2023-04-27T18:52:07.712" v="6416" actId="20577"/>
          <ac:spMkLst>
            <pc:docMk/>
            <pc:sldMk cId="3396691034" sldId="277"/>
            <ac:spMk id="4" creationId="{79ED4657-1B9D-E785-C159-82182397FBD6}"/>
          </ac:spMkLst>
        </pc:spChg>
        <pc:spChg chg="mod">
          <ac:chgData name="César" userId="d22f261ada579e0e" providerId="LiveId" clId="{1F6B1838-745C-46C8-B485-1D5DEC255639}" dt="2023-04-27T19:49:55.826" v="7725" actId="255"/>
          <ac:spMkLst>
            <pc:docMk/>
            <pc:sldMk cId="3396691034" sldId="277"/>
            <ac:spMk id="6" creationId="{E5384A1D-CE7A-7830-3C41-FBAEC71763C3}"/>
          </ac:spMkLst>
        </pc:spChg>
      </pc:sldChg>
      <pc:sldChg chg="modSp add mod">
        <pc:chgData name="César" userId="d22f261ada579e0e" providerId="LiveId" clId="{1F6B1838-745C-46C8-B485-1D5DEC255639}" dt="2023-04-27T19:49:29.562" v="7724" actId="255"/>
        <pc:sldMkLst>
          <pc:docMk/>
          <pc:sldMk cId="4206304825" sldId="278"/>
        </pc:sldMkLst>
        <pc:spChg chg="mod">
          <ac:chgData name="César" userId="d22f261ada579e0e" providerId="LiveId" clId="{1F6B1838-745C-46C8-B485-1D5DEC255639}" dt="2023-04-27T18:54:29.159" v="6509"/>
          <ac:spMkLst>
            <pc:docMk/>
            <pc:sldMk cId="4206304825" sldId="278"/>
            <ac:spMk id="2" creationId="{2B163FD5-6939-041F-C30C-D34F3615FE59}"/>
          </ac:spMkLst>
        </pc:spChg>
        <pc:spChg chg="mod">
          <ac:chgData name="César" userId="d22f261ada579e0e" providerId="LiveId" clId="{1F6B1838-745C-46C8-B485-1D5DEC255639}" dt="2023-04-27T18:55:07.699" v="6514"/>
          <ac:spMkLst>
            <pc:docMk/>
            <pc:sldMk cId="4206304825" sldId="278"/>
            <ac:spMk id="3" creationId="{524FF441-1191-AEFA-8147-8077051A0C25}"/>
          </ac:spMkLst>
        </pc:spChg>
        <pc:spChg chg="mod">
          <ac:chgData name="César" userId="d22f261ada579e0e" providerId="LiveId" clId="{1F6B1838-745C-46C8-B485-1D5DEC255639}" dt="2023-04-27T19:49:19.449" v="7723" actId="255"/>
          <ac:spMkLst>
            <pc:docMk/>
            <pc:sldMk cId="4206304825" sldId="278"/>
            <ac:spMk id="4" creationId="{79ED4657-1B9D-E785-C159-82182397FBD6}"/>
          </ac:spMkLst>
        </pc:spChg>
        <pc:spChg chg="mod">
          <ac:chgData name="César" userId="d22f261ada579e0e" providerId="LiveId" clId="{1F6B1838-745C-46C8-B485-1D5DEC255639}" dt="2023-04-27T19:49:29.562" v="7724" actId="255"/>
          <ac:spMkLst>
            <pc:docMk/>
            <pc:sldMk cId="4206304825" sldId="278"/>
            <ac:spMk id="6" creationId="{E5384A1D-CE7A-7830-3C41-FBAEC71763C3}"/>
          </ac:spMkLst>
        </pc:spChg>
      </pc:sldChg>
      <pc:sldChg chg="modSp add mod">
        <pc:chgData name="César" userId="d22f261ada579e0e" providerId="LiveId" clId="{1F6B1838-745C-46C8-B485-1D5DEC255639}" dt="2023-04-27T20:13:55.764" v="8231" actId="255"/>
        <pc:sldMkLst>
          <pc:docMk/>
          <pc:sldMk cId="4017691463" sldId="279"/>
        </pc:sldMkLst>
        <pc:spChg chg="mod">
          <ac:chgData name="César" userId="d22f261ada579e0e" providerId="LiveId" clId="{1F6B1838-745C-46C8-B485-1D5DEC255639}" dt="2023-04-27T19:02:04.703" v="6931" actId="20577"/>
          <ac:spMkLst>
            <pc:docMk/>
            <pc:sldMk cId="4017691463" sldId="279"/>
            <ac:spMk id="2" creationId="{2B163FD5-6939-041F-C30C-D34F3615FE59}"/>
          </ac:spMkLst>
        </pc:spChg>
        <pc:spChg chg="mod">
          <ac:chgData name="César" userId="d22f261ada579e0e" providerId="LiveId" clId="{1F6B1838-745C-46C8-B485-1D5DEC255639}" dt="2023-04-27T19:02:43.178" v="6934"/>
          <ac:spMkLst>
            <pc:docMk/>
            <pc:sldMk cId="4017691463" sldId="279"/>
            <ac:spMk id="3" creationId="{524FF441-1191-AEFA-8147-8077051A0C25}"/>
          </ac:spMkLst>
        </pc:spChg>
        <pc:spChg chg="mod">
          <ac:chgData name="César" userId="d22f261ada579e0e" providerId="LiveId" clId="{1F6B1838-745C-46C8-B485-1D5DEC255639}" dt="2023-04-27T19:48:53.941" v="7721" actId="255"/>
          <ac:spMkLst>
            <pc:docMk/>
            <pc:sldMk cId="4017691463" sldId="279"/>
            <ac:spMk id="4" creationId="{79ED4657-1B9D-E785-C159-82182397FBD6}"/>
          </ac:spMkLst>
        </pc:spChg>
        <pc:spChg chg="mod">
          <ac:chgData name="César" userId="d22f261ada579e0e" providerId="LiveId" clId="{1F6B1838-745C-46C8-B485-1D5DEC255639}" dt="2023-04-27T19:06:25.440" v="6983" actId="20577"/>
          <ac:spMkLst>
            <pc:docMk/>
            <pc:sldMk cId="4017691463" sldId="279"/>
            <ac:spMk id="5" creationId="{3583C6AE-DEB4-8FEA-7099-7095737A4624}"/>
          </ac:spMkLst>
        </pc:spChg>
        <pc:spChg chg="mod">
          <ac:chgData name="César" userId="d22f261ada579e0e" providerId="LiveId" clId="{1F6B1838-745C-46C8-B485-1D5DEC255639}" dt="2023-04-27T20:13:55.764" v="8231" actId="255"/>
          <ac:spMkLst>
            <pc:docMk/>
            <pc:sldMk cId="4017691463" sldId="279"/>
            <ac:spMk id="6" creationId="{E5384A1D-CE7A-7830-3C41-FBAEC71763C3}"/>
          </ac:spMkLst>
        </pc:spChg>
      </pc:sldChg>
      <pc:sldChg chg="modSp add mod">
        <pc:chgData name="César" userId="d22f261ada579e0e" providerId="LiveId" clId="{1F6B1838-745C-46C8-B485-1D5DEC255639}" dt="2023-04-27T19:48:36.415" v="7719" actId="255"/>
        <pc:sldMkLst>
          <pc:docMk/>
          <pc:sldMk cId="3331020519" sldId="280"/>
        </pc:sldMkLst>
        <pc:spChg chg="mod">
          <ac:chgData name="César" userId="d22f261ada579e0e" providerId="LiveId" clId="{1F6B1838-745C-46C8-B485-1D5DEC255639}" dt="2023-04-27T19:44:41.482" v="7508" actId="6549"/>
          <ac:spMkLst>
            <pc:docMk/>
            <pc:sldMk cId="3331020519" sldId="280"/>
            <ac:spMk id="2" creationId="{2B163FD5-6939-041F-C30C-D34F3615FE59}"/>
          </ac:spMkLst>
        </pc:spChg>
        <pc:spChg chg="mod">
          <ac:chgData name="César" userId="d22f261ada579e0e" providerId="LiveId" clId="{1F6B1838-745C-46C8-B485-1D5DEC255639}" dt="2023-04-27T19:48:36.415" v="7719" actId="255"/>
          <ac:spMkLst>
            <pc:docMk/>
            <pc:sldMk cId="3331020519" sldId="280"/>
            <ac:spMk id="4" creationId="{79ED4657-1B9D-E785-C159-82182397FBD6}"/>
          </ac:spMkLst>
        </pc:spChg>
        <pc:spChg chg="mod">
          <ac:chgData name="César" userId="d22f261ada579e0e" providerId="LiveId" clId="{1F6B1838-745C-46C8-B485-1D5DEC255639}" dt="2023-04-27T19:48:22.160" v="7718" actId="255"/>
          <ac:spMkLst>
            <pc:docMk/>
            <pc:sldMk cId="3331020519" sldId="280"/>
            <ac:spMk id="6" creationId="{E5384A1D-CE7A-7830-3C41-FBAEC71763C3}"/>
          </ac:spMkLst>
        </pc:spChg>
      </pc:sldChg>
      <pc:sldChg chg="modSp add mod">
        <pc:chgData name="César" userId="d22f261ada579e0e" providerId="LiveId" clId="{1F6B1838-745C-46C8-B485-1D5DEC255639}" dt="2023-04-27T19:59:50.257" v="7994" actId="20577"/>
        <pc:sldMkLst>
          <pc:docMk/>
          <pc:sldMk cId="2013252021" sldId="281"/>
        </pc:sldMkLst>
        <pc:spChg chg="mod">
          <ac:chgData name="César" userId="d22f261ada579e0e" providerId="LiveId" clId="{1F6B1838-745C-46C8-B485-1D5DEC255639}" dt="2023-04-27T19:59:50.257" v="7994" actId="20577"/>
          <ac:spMkLst>
            <pc:docMk/>
            <pc:sldMk cId="2013252021" sldId="281"/>
            <ac:spMk id="2" creationId="{2B163FD5-6939-041F-C30C-D34F3615FE59}"/>
          </ac:spMkLst>
        </pc:spChg>
        <pc:spChg chg="mod">
          <ac:chgData name="César" userId="d22f261ada579e0e" providerId="LiveId" clId="{1F6B1838-745C-46C8-B485-1D5DEC255639}" dt="2023-04-27T19:55:12.807" v="7750"/>
          <ac:spMkLst>
            <pc:docMk/>
            <pc:sldMk cId="2013252021" sldId="281"/>
            <ac:spMk id="4" creationId="{79ED4657-1B9D-E785-C159-82182397FBD6}"/>
          </ac:spMkLst>
        </pc:spChg>
        <pc:spChg chg="mod">
          <ac:chgData name="César" userId="d22f261ada579e0e" providerId="LiveId" clId="{1F6B1838-745C-46C8-B485-1D5DEC255639}" dt="2023-04-27T19:59:38.216" v="7991" actId="6549"/>
          <ac:spMkLst>
            <pc:docMk/>
            <pc:sldMk cId="2013252021" sldId="281"/>
            <ac:spMk id="6" creationId="{E5384A1D-CE7A-7830-3C41-FBAEC71763C3}"/>
          </ac:spMkLst>
        </pc:spChg>
      </pc:sldChg>
      <pc:sldChg chg="modSp add mod ord">
        <pc:chgData name="César" userId="d22f261ada579e0e" providerId="LiveId" clId="{1F6B1838-745C-46C8-B485-1D5DEC255639}" dt="2023-04-27T20:35:40.497" v="8409" actId="6549"/>
        <pc:sldMkLst>
          <pc:docMk/>
          <pc:sldMk cId="1772895595" sldId="282"/>
        </pc:sldMkLst>
        <pc:spChg chg="mod">
          <ac:chgData name="César" userId="d22f261ada579e0e" providerId="LiveId" clId="{1F6B1838-745C-46C8-B485-1D5DEC255639}" dt="2023-04-27T20:09:01.085" v="8126" actId="20577"/>
          <ac:spMkLst>
            <pc:docMk/>
            <pc:sldMk cId="1772895595" sldId="282"/>
            <ac:spMk id="2" creationId="{2B163FD5-6939-041F-C30C-D34F3615FE59}"/>
          </ac:spMkLst>
        </pc:spChg>
        <pc:spChg chg="mod">
          <ac:chgData name="César" userId="d22f261ada579e0e" providerId="LiveId" clId="{1F6B1838-745C-46C8-B485-1D5DEC255639}" dt="2023-04-27T20:09:24.120" v="8129"/>
          <ac:spMkLst>
            <pc:docMk/>
            <pc:sldMk cId="1772895595" sldId="282"/>
            <ac:spMk id="3" creationId="{524FF441-1191-AEFA-8147-8077051A0C25}"/>
          </ac:spMkLst>
        </pc:spChg>
        <pc:spChg chg="mod">
          <ac:chgData name="César" userId="d22f261ada579e0e" providerId="LiveId" clId="{1F6B1838-745C-46C8-B485-1D5DEC255639}" dt="2023-04-27T20:16:04.814" v="8256" actId="20577"/>
          <ac:spMkLst>
            <pc:docMk/>
            <pc:sldMk cId="1772895595" sldId="282"/>
            <ac:spMk id="4" creationId="{79ED4657-1B9D-E785-C159-82182397FBD6}"/>
          </ac:spMkLst>
        </pc:spChg>
        <pc:spChg chg="mod">
          <ac:chgData name="César" userId="d22f261ada579e0e" providerId="LiveId" clId="{1F6B1838-745C-46C8-B485-1D5DEC255639}" dt="2023-04-27T20:35:40.497" v="8409" actId="6549"/>
          <ac:spMkLst>
            <pc:docMk/>
            <pc:sldMk cId="1772895595" sldId="282"/>
            <ac:spMk id="6" creationId="{E5384A1D-CE7A-7830-3C41-FBAEC71763C3}"/>
          </ac:spMkLst>
        </pc:spChg>
      </pc:sldChg>
      <pc:sldChg chg="modSp add mod">
        <pc:chgData name="César" userId="d22f261ada579e0e" providerId="LiveId" clId="{1F6B1838-745C-46C8-B485-1D5DEC255639}" dt="2023-04-27T20:53:03.291" v="8646" actId="20577"/>
        <pc:sldMkLst>
          <pc:docMk/>
          <pc:sldMk cId="638909692" sldId="283"/>
        </pc:sldMkLst>
        <pc:spChg chg="mod">
          <ac:chgData name="César" userId="d22f261ada579e0e" providerId="LiveId" clId="{1F6B1838-745C-46C8-B485-1D5DEC255639}" dt="2023-04-27T20:26:35.151" v="8361" actId="20577"/>
          <ac:spMkLst>
            <pc:docMk/>
            <pc:sldMk cId="638909692" sldId="283"/>
            <ac:spMk id="2" creationId="{2B163FD5-6939-041F-C30C-D34F3615FE59}"/>
          </ac:spMkLst>
        </pc:spChg>
        <pc:spChg chg="mod">
          <ac:chgData name="César" userId="d22f261ada579e0e" providerId="LiveId" clId="{1F6B1838-745C-46C8-B485-1D5DEC255639}" dt="2023-04-27T20:27:06.957" v="8369" actId="20577"/>
          <ac:spMkLst>
            <pc:docMk/>
            <pc:sldMk cId="638909692" sldId="283"/>
            <ac:spMk id="3" creationId="{524FF441-1191-AEFA-8147-8077051A0C25}"/>
          </ac:spMkLst>
        </pc:spChg>
        <pc:spChg chg="mod">
          <ac:chgData name="César" userId="d22f261ada579e0e" providerId="LiveId" clId="{1F6B1838-745C-46C8-B485-1D5DEC255639}" dt="2023-04-27T20:30:50.661" v="8387" actId="255"/>
          <ac:spMkLst>
            <pc:docMk/>
            <pc:sldMk cId="638909692" sldId="283"/>
            <ac:spMk id="4" creationId="{79ED4657-1B9D-E785-C159-82182397FBD6}"/>
          </ac:spMkLst>
        </pc:spChg>
        <pc:spChg chg="mod">
          <ac:chgData name="César" userId="d22f261ada579e0e" providerId="LiveId" clId="{1F6B1838-745C-46C8-B485-1D5DEC255639}" dt="2023-04-27T20:53:03.291" v="8646" actId="20577"/>
          <ac:spMkLst>
            <pc:docMk/>
            <pc:sldMk cId="638909692" sldId="283"/>
            <ac:spMk id="6" creationId="{E5384A1D-CE7A-7830-3C41-FBAEC71763C3}"/>
          </ac:spMkLst>
        </pc:spChg>
      </pc:sldChg>
      <pc:sldChg chg="addSp delSp modSp new mod setBg setClrOvrMap">
        <pc:chgData name="César" userId="d22f261ada579e0e" providerId="LiveId" clId="{1F6B1838-745C-46C8-B485-1D5DEC255639}" dt="2023-04-27T21:12:29.040" v="8851" actId="1076"/>
        <pc:sldMkLst>
          <pc:docMk/>
          <pc:sldMk cId="652023848" sldId="284"/>
        </pc:sldMkLst>
        <pc:spChg chg="mod">
          <ac:chgData name="César" userId="d22f261ada579e0e" providerId="LiveId" clId="{1F6B1838-745C-46C8-B485-1D5DEC255639}" dt="2023-04-27T21:10:32.949" v="8841" actId="20577"/>
          <ac:spMkLst>
            <pc:docMk/>
            <pc:sldMk cId="652023848" sldId="284"/>
            <ac:spMk id="2" creationId="{06049690-4F2E-7057-B13E-1BE763F63C18}"/>
          </ac:spMkLst>
        </pc:spChg>
        <pc:spChg chg="mod">
          <ac:chgData name="César" userId="d22f261ada579e0e" providerId="LiveId" clId="{1F6B1838-745C-46C8-B485-1D5DEC255639}" dt="2023-04-27T21:10:20.857" v="8832"/>
          <ac:spMkLst>
            <pc:docMk/>
            <pc:sldMk cId="652023848" sldId="284"/>
            <ac:spMk id="3" creationId="{8DEC0456-6559-EB33-8048-69663E9EBB40}"/>
          </ac:spMkLst>
        </pc:spChg>
        <pc:spChg chg="add">
          <ac:chgData name="César" userId="d22f261ada579e0e" providerId="LiveId" clId="{1F6B1838-745C-46C8-B485-1D5DEC255639}" dt="2023-04-27T21:09:57.372" v="8827" actId="26606"/>
          <ac:spMkLst>
            <pc:docMk/>
            <pc:sldMk cId="652023848" sldId="284"/>
            <ac:spMk id="9" creationId="{5A59F003-E00A-43F9-91DC-CC54E3B87466}"/>
          </ac:spMkLst>
        </pc:spChg>
        <pc:spChg chg="add">
          <ac:chgData name="César" userId="d22f261ada579e0e" providerId="LiveId" clId="{1F6B1838-745C-46C8-B485-1D5DEC255639}" dt="2023-04-27T21:09:57.372" v="8827" actId="26606"/>
          <ac:spMkLst>
            <pc:docMk/>
            <pc:sldMk cId="652023848" sldId="284"/>
            <ac:spMk id="11" creationId="{D74A4382-E3AD-430A-9A1F-DFA3E0E77A7D}"/>
          </ac:spMkLst>
        </pc:spChg>
        <pc:spChg chg="add">
          <ac:chgData name="César" userId="d22f261ada579e0e" providerId="LiveId" clId="{1F6B1838-745C-46C8-B485-1D5DEC255639}" dt="2023-04-27T21:09:57.372" v="8827" actId="26606"/>
          <ac:spMkLst>
            <pc:docMk/>
            <pc:sldMk cId="652023848" sldId="284"/>
            <ac:spMk id="13" creationId="{79F40191-0F44-4FD1-82CC-ACB507C14BE6}"/>
          </ac:spMkLst>
        </pc:spChg>
        <pc:picChg chg="add">
          <ac:chgData name="César" userId="d22f261ada579e0e" providerId="LiveId" clId="{1F6B1838-745C-46C8-B485-1D5DEC255639}" dt="2023-04-27T21:09:57.372" v="8827" actId="26606"/>
          <ac:picMkLst>
            <pc:docMk/>
            <pc:sldMk cId="652023848" sldId="284"/>
            <ac:picMk id="5" creationId="{DF42A2CB-CF2B-F5EC-9295-EDC06D828A90}"/>
          </ac:picMkLst>
        </pc:picChg>
        <pc:picChg chg="add del mod">
          <ac:chgData name="César" userId="d22f261ada579e0e" providerId="LiveId" clId="{1F6B1838-745C-46C8-B485-1D5DEC255639}" dt="2023-04-27T21:12:20.616" v="8850" actId="478"/>
          <ac:picMkLst>
            <pc:docMk/>
            <pc:sldMk cId="652023848" sldId="284"/>
            <ac:picMk id="6" creationId="{D414289B-0FF0-7373-BF37-DD4182410CBF}"/>
          </ac:picMkLst>
        </pc:picChg>
        <pc:picChg chg="add mod">
          <ac:chgData name="César" userId="d22f261ada579e0e" providerId="LiveId" clId="{1F6B1838-745C-46C8-B485-1D5DEC255639}" dt="2023-04-27T21:12:29.040" v="8851" actId="1076"/>
          <ac:picMkLst>
            <pc:docMk/>
            <pc:sldMk cId="652023848" sldId="284"/>
            <ac:picMk id="8" creationId="{B030462A-DA63-7312-6FA2-B5B7C268FC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FDD62A-E5D0-4D0A-9F2D-41D98EED5D64}" type="datetimeFigureOut">
              <a:rPr lang="en-US" smtClean="0"/>
              <a:t>8/25/2023</a:t>
            </a:fld>
            <a:endParaRPr lang="en-US"/>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F2F4A35-032E-480C-A0DB-8F410942FF03}" type="slidenum">
              <a:rPr lang="en-US" smtClean="0"/>
              <a:t>‹Nº›</a:t>
            </a:fld>
            <a:endParaRPr lang="en-US"/>
          </a:p>
        </p:txBody>
      </p:sp>
    </p:spTree>
    <p:extLst>
      <p:ext uri="{BB962C8B-B14F-4D97-AF65-F5344CB8AC3E}">
        <p14:creationId xmlns:p14="http://schemas.microsoft.com/office/powerpoint/2010/main" val="41415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1</a:t>
            </a:fld>
            <a:endParaRPr lang="en-US"/>
          </a:p>
        </p:txBody>
      </p:sp>
    </p:spTree>
    <p:extLst>
      <p:ext uri="{BB962C8B-B14F-4D97-AF65-F5344CB8AC3E}">
        <p14:creationId xmlns:p14="http://schemas.microsoft.com/office/powerpoint/2010/main" val="8697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43</a:t>
            </a:fld>
            <a:endParaRPr lang="en-US"/>
          </a:p>
        </p:txBody>
      </p:sp>
    </p:spTree>
    <p:extLst>
      <p:ext uri="{BB962C8B-B14F-4D97-AF65-F5344CB8AC3E}">
        <p14:creationId xmlns:p14="http://schemas.microsoft.com/office/powerpoint/2010/main" val="32805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45</a:t>
            </a:fld>
            <a:endParaRPr lang="en-US"/>
          </a:p>
        </p:txBody>
      </p:sp>
    </p:spTree>
    <p:extLst>
      <p:ext uri="{BB962C8B-B14F-4D97-AF65-F5344CB8AC3E}">
        <p14:creationId xmlns:p14="http://schemas.microsoft.com/office/powerpoint/2010/main" val="194716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46</a:t>
            </a:fld>
            <a:endParaRPr lang="en-US"/>
          </a:p>
        </p:txBody>
      </p:sp>
    </p:spTree>
    <p:extLst>
      <p:ext uri="{BB962C8B-B14F-4D97-AF65-F5344CB8AC3E}">
        <p14:creationId xmlns:p14="http://schemas.microsoft.com/office/powerpoint/2010/main" val="396988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47</a:t>
            </a:fld>
            <a:endParaRPr lang="en-US"/>
          </a:p>
        </p:txBody>
      </p:sp>
    </p:spTree>
    <p:extLst>
      <p:ext uri="{BB962C8B-B14F-4D97-AF65-F5344CB8AC3E}">
        <p14:creationId xmlns:p14="http://schemas.microsoft.com/office/powerpoint/2010/main" val="392787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48</a:t>
            </a:fld>
            <a:endParaRPr lang="en-US"/>
          </a:p>
        </p:txBody>
      </p:sp>
    </p:spTree>
    <p:extLst>
      <p:ext uri="{BB962C8B-B14F-4D97-AF65-F5344CB8AC3E}">
        <p14:creationId xmlns:p14="http://schemas.microsoft.com/office/powerpoint/2010/main" val="84499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a:t>
            </a:fld>
            <a:endParaRPr lang="en-US"/>
          </a:p>
        </p:txBody>
      </p:sp>
    </p:spTree>
    <p:extLst>
      <p:ext uri="{BB962C8B-B14F-4D97-AF65-F5344CB8AC3E}">
        <p14:creationId xmlns:p14="http://schemas.microsoft.com/office/powerpoint/2010/main" val="66607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6</a:t>
            </a:fld>
            <a:endParaRPr lang="en-US"/>
          </a:p>
        </p:txBody>
      </p:sp>
    </p:spTree>
    <p:extLst>
      <p:ext uri="{BB962C8B-B14F-4D97-AF65-F5344CB8AC3E}">
        <p14:creationId xmlns:p14="http://schemas.microsoft.com/office/powerpoint/2010/main" val="87588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7</a:t>
            </a:fld>
            <a:endParaRPr lang="en-US"/>
          </a:p>
        </p:txBody>
      </p:sp>
    </p:spTree>
    <p:extLst>
      <p:ext uri="{BB962C8B-B14F-4D97-AF65-F5344CB8AC3E}">
        <p14:creationId xmlns:p14="http://schemas.microsoft.com/office/powerpoint/2010/main" val="231235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11</a:t>
            </a:fld>
            <a:endParaRPr lang="en-US"/>
          </a:p>
        </p:txBody>
      </p:sp>
    </p:spTree>
    <p:extLst>
      <p:ext uri="{BB962C8B-B14F-4D97-AF65-F5344CB8AC3E}">
        <p14:creationId xmlns:p14="http://schemas.microsoft.com/office/powerpoint/2010/main" val="406326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25</a:t>
            </a:fld>
            <a:endParaRPr lang="en-US"/>
          </a:p>
        </p:txBody>
      </p:sp>
    </p:spTree>
    <p:extLst>
      <p:ext uri="{BB962C8B-B14F-4D97-AF65-F5344CB8AC3E}">
        <p14:creationId xmlns:p14="http://schemas.microsoft.com/office/powerpoint/2010/main" val="267246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35</a:t>
            </a:fld>
            <a:endParaRPr lang="en-US"/>
          </a:p>
        </p:txBody>
      </p:sp>
    </p:spTree>
    <p:extLst>
      <p:ext uri="{BB962C8B-B14F-4D97-AF65-F5344CB8AC3E}">
        <p14:creationId xmlns:p14="http://schemas.microsoft.com/office/powerpoint/2010/main" val="96864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36</a:t>
            </a:fld>
            <a:endParaRPr lang="en-US"/>
          </a:p>
        </p:txBody>
      </p:sp>
    </p:spTree>
    <p:extLst>
      <p:ext uri="{BB962C8B-B14F-4D97-AF65-F5344CB8AC3E}">
        <p14:creationId xmlns:p14="http://schemas.microsoft.com/office/powerpoint/2010/main" val="123257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EF2F4A35-032E-480C-A0DB-8F410942FF03}" type="slidenum">
              <a:rPr lang="en-US" smtClean="0"/>
              <a:t>42</a:t>
            </a:fld>
            <a:endParaRPr lang="en-US"/>
          </a:p>
        </p:txBody>
      </p:sp>
    </p:spTree>
    <p:extLst>
      <p:ext uri="{BB962C8B-B14F-4D97-AF65-F5344CB8AC3E}">
        <p14:creationId xmlns:p14="http://schemas.microsoft.com/office/powerpoint/2010/main" val="309783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271586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381342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331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371932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9016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1051282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2230501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417687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198996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F9A1D69-D46C-450D-8826-ADDAFE8A8ADC}" type="datetimeFigureOut">
              <a:rPr lang="es-MX" smtClean="0"/>
              <a:t>25/08/2023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404105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F9A1D69-D46C-450D-8826-ADDAFE8A8ADC}" type="datetimeFigureOut">
              <a:rPr lang="es-MX" smtClean="0"/>
              <a:t>25/08/2023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304195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F9A1D69-D46C-450D-8826-ADDAFE8A8ADC}" type="datetimeFigureOut">
              <a:rPr lang="es-MX" smtClean="0"/>
              <a:t>25/08/2023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3812932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F9A1D69-D46C-450D-8826-ADDAFE8A8ADC}" type="datetimeFigureOut">
              <a:rPr lang="es-MX" smtClean="0"/>
              <a:t>25/08/2023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160187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9A1D69-D46C-450D-8826-ADDAFE8A8ADC}" type="datetimeFigureOut">
              <a:rPr lang="es-MX" smtClean="0"/>
              <a:t>25/08/2023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256228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F9A1D69-D46C-450D-8826-ADDAFE8A8ADC}" type="datetimeFigureOut">
              <a:rPr lang="es-MX" smtClean="0"/>
              <a:t>25/08/2023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52805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F9A1D69-D46C-450D-8826-ADDAFE8A8ADC}" type="datetimeFigureOut">
              <a:rPr lang="es-MX" smtClean="0"/>
              <a:t>25/08/2023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D27A64A-37F6-4889-8567-029AB94B48F0}" type="slidenum">
              <a:rPr lang="es-MX" smtClean="0"/>
              <a:t>‹Nº›</a:t>
            </a:fld>
            <a:endParaRPr lang="es-MX"/>
          </a:p>
        </p:txBody>
      </p:sp>
    </p:spTree>
    <p:extLst>
      <p:ext uri="{BB962C8B-B14F-4D97-AF65-F5344CB8AC3E}">
        <p14:creationId xmlns:p14="http://schemas.microsoft.com/office/powerpoint/2010/main" val="212201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9A1D69-D46C-450D-8826-ADDAFE8A8ADC}" type="datetimeFigureOut">
              <a:rPr lang="es-MX" smtClean="0"/>
              <a:t>25/08/2023</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D27A64A-37F6-4889-8567-029AB94B48F0}" type="slidenum">
              <a:rPr lang="es-MX" smtClean="0"/>
              <a:t>‹Nº›</a:t>
            </a:fld>
            <a:endParaRPr lang="es-MX"/>
          </a:p>
        </p:txBody>
      </p:sp>
    </p:spTree>
    <p:extLst>
      <p:ext uri="{BB962C8B-B14F-4D97-AF65-F5344CB8AC3E}">
        <p14:creationId xmlns:p14="http://schemas.microsoft.com/office/powerpoint/2010/main" val="244749450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hyperlink" Target="https://circulodeestudios-centrohistorico.blogspot.com/2020/02/efemerides5febrero-promulgacion-de-la.html" TargetMode="External"/><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7D950E07-607A-DBE8-9738-77657FE2B565}"/>
              </a:ext>
            </a:extLst>
          </p:cNvPr>
          <p:cNvPicPr>
            <a:picLocks noChangeAspect="1"/>
          </p:cNvPicPr>
          <p:nvPr/>
        </p:nvPicPr>
        <p:blipFill rotWithShape="1">
          <a:blip r:embed="rId3">
            <a:extLst>
              <a:ext uri="{28A0092B-C50C-407E-A947-70E740481C1C}">
                <a14:useLocalDpi xmlns:a14="http://schemas.microsoft.com/office/drawing/2010/main" val="0"/>
              </a:ext>
            </a:extLst>
          </a:blip>
          <a:srcRect r="23298" b="9091"/>
          <a:stretch/>
        </p:blipFill>
        <p:spPr>
          <a:xfrm>
            <a:off x="3853158" y="-4758"/>
            <a:ext cx="8668512" cy="6857990"/>
          </a:xfrm>
          <a:prstGeom prst="rect">
            <a:avLst/>
          </a:prstGeom>
        </p:spPr>
      </p:pic>
      <p:sp>
        <p:nvSpPr>
          <p:cNvPr id="2" name="Título 1">
            <a:extLst>
              <a:ext uri="{FF2B5EF4-FFF2-40B4-BE49-F238E27FC236}">
                <a16:creationId xmlns:a16="http://schemas.microsoft.com/office/drawing/2014/main" id="{A83EF537-5DA7-51D8-8511-51F67EADBE2A}"/>
              </a:ext>
            </a:extLst>
          </p:cNvPr>
          <p:cNvSpPr>
            <a:spLocks noGrp="1"/>
          </p:cNvSpPr>
          <p:nvPr>
            <p:ph type="ctrTitle"/>
          </p:nvPr>
        </p:nvSpPr>
        <p:spPr>
          <a:xfrm>
            <a:off x="77932" y="2476500"/>
            <a:ext cx="6761018" cy="1895475"/>
          </a:xfrm>
        </p:spPr>
        <p:txBody>
          <a:bodyPr anchor="b">
            <a:normAutofit fontScale="90000"/>
          </a:bodyPr>
          <a:lstStyle/>
          <a:p>
            <a:pPr lvl="0" algn="ctr">
              <a:lnSpc>
                <a:spcPts val="3724"/>
              </a:lnSpc>
              <a:spcBef>
                <a:spcPts val="0"/>
              </a:spcBef>
            </a:pPr>
            <a:r>
              <a:rPr lang="es-MX" sz="4000" dirty="0" smtClean="0">
                <a:solidFill>
                  <a:schemeClr val="tx1"/>
                </a:solidFill>
              </a:rPr>
              <a:t/>
            </a:r>
            <a:br>
              <a:rPr lang="es-MX" sz="4000" dirty="0" smtClean="0">
                <a:solidFill>
                  <a:schemeClr val="tx1"/>
                </a:solidFill>
              </a:rPr>
            </a:br>
            <a:r>
              <a:rPr lang="es-MX" sz="3600" b="1" spc="148" dirty="0" smtClean="0">
                <a:solidFill>
                  <a:schemeClr val="tx1"/>
                </a:solidFill>
                <a:effectLst>
                  <a:outerShdw blurRad="38100" dist="38100" dir="2700000" algn="tl">
                    <a:srgbClr val="000000">
                      <a:alpha val="43137"/>
                    </a:srgbClr>
                  </a:outerShdw>
                </a:effectLst>
                <a:latin typeface="+mn-lt"/>
                <a:ea typeface="+mn-ea"/>
                <a:cs typeface="+mn-cs"/>
              </a:rPr>
              <a:t>Unidad de Responsabilidades Administrativas, Controversias y Sanciones</a:t>
            </a:r>
            <a:r>
              <a:rPr lang="en-US" sz="3600" b="1" spc="148" dirty="0" smtClean="0">
                <a:solidFill>
                  <a:schemeClr val="tx1"/>
                </a:solidFill>
                <a:effectLst>
                  <a:outerShdw blurRad="38100" dist="38100" dir="2700000" algn="tl">
                    <a:srgbClr val="000000">
                      <a:alpha val="43137"/>
                    </a:srgbClr>
                  </a:outerShdw>
                </a:effectLst>
                <a:latin typeface="+mn-lt"/>
                <a:ea typeface="+mn-ea"/>
                <a:cs typeface="+mn-cs"/>
              </a:rPr>
              <a:t/>
            </a:r>
            <a:br>
              <a:rPr lang="en-US" sz="3600" b="1" spc="148" dirty="0" smtClean="0">
                <a:solidFill>
                  <a:schemeClr val="tx1"/>
                </a:solidFill>
                <a:effectLst>
                  <a:outerShdw blurRad="38100" dist="38100" dir="2700000" algn="tl">
                    <a:srgbClr val="000000">
                      <a:alpha val="43137"/>
                    </a:srgbClr>
                  </a:outerShdw>
                </a:effectLst>
                <a:latin typeface="+mn-lt"/>
                <a:ea typeface="+mn-ea"/>
                <a:cs typeface="+mn-cs"/>
              </a:rPr>
            </a:br>
            <a:endParaRPr lang="es-MX" sz="3600" b="1" dirty="0">
              <a:solidFill>
                <a:schemeClr val="tx1"/>
              </a:solidFill>
              <a:latin typeface="+mn-lt"/>
            </a:endParaRPr>
          </a:p>
        </p:txBody>
      </p:sp>
      <p:sp>
        <p:nvSpPr>
          <p:cNvPr id="9" name="Título 1">
            <a:extLst>
              <a:ext uri="{FF2B5EF4-FFF2-40B4-BE49-F238E27FC236}">
                <a16:creationId xmlns:a16="http://schemas.microsoft.com/office/drawing/2014/main" id="{A83EF537-5DA7-51D8-8511-51F67EADBE2A}"/>
              </a:ext>
            </a:extLst>
          </p:cNvPr>
          <p:cNvSpPr txBox="1">
            <a:spLocks/>
          </p:cNvSpPr>
          <p:nvPr/>
        </p:nvSpPr>
        <p:spPr>
          <a:xfrm>
            <a:off x="0" y="4740153"/>
            <a:ext cx="6761018" cy="1895475"/>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724"/>
              </a:lnSpc>
              <a:spcBef>
                <a:spcPts val="0"/>
              </a:spcBef>
            </a:pPr>
            <a:r>
              <a:rPr lang="es-MX" sz="4000" dirty="0" smtClean="0"/>
              <a:t/>
            </a:r>
            <a:br>
              <a:rPr lang="es-MX" sz="4000" dirty="0" smtClean="0"/>
            </a:br>
            <a:r>
              <a:rPr lang="es-MX" sz="12800" b="1" spc="148" dirty="0">
                <a:effectLst>
                  <a:outerShdw blurRad="38100" dist="38100" dir="2700000" algn="tl">
                    <a:srgbClr val="000000">
                      <a:alpha val="43137"/>
                    </a:srgbClr>
                  </a:outerShdw>
                </a:effectLst>
                <a:latin typeface="+mn-lt"/>
                <a:ea typeface="+mn-ea"/>
                <a:cs typeface="+mn-cs"/>
              </a:rPr>
              <a:t>Dirección General de Controversias y Sanciones en Contrataciones Públicas </a:t>
            </a:r>
            <a:r>
              <a:rPr lang="en-US" sz="16000" b="1" spc="148" dirty="0">
                <a:effectLst>
                  <a:outerShdw blurRad="38100" dist="38100" dir="2700000" algn="tl">
                    <a:srgbClr val="000000">
                      <a:alpha val="43137"/>
                    </a:srgbClr>
                  </a:outerShdw>
                </a:effectLst>
                <a:latin typeface="+mn-lt"/>
                <a:ea typeface="+mn-ea"/>
                <a:cs typeface="+mn-cs"/>
              </a:rPr>
              <a:t/>
            </a:r>
            <a:br>
              <a:rPr lang="en-US" sz="16000" b="1" spc="148" dirty="0">
                <a:effectLst>
                  <a:outerShdw blurRad="38100" dist="38100" dir="2700000" algn="tl">
                    <a:srgbClr val="000000">
                      <a:alpha val="43137"/>
                    </a:srgbClr>
                  </a:outerShdw>
                </a:effectLst>
                <a:latin typeface="+mn-lt"/>
                <a:ea typeface="+mn-ea"/>
                <a:cs typeface="+mn-cs"/>
              </a:rPr>
            </a:br>
            <a:endParaRPr lang="es-MX" sz="16000" b="1" spc="148"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842777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000" advTm="8000">
        <p14:flip dir="r"/>
      </p:transition>
    </mc:Choice>
    <mc:Fallback xmlns="">
      <p:transition spd="slow" advTm="8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5000">
              <a:schemeClr val="bg1">
                <a:lumMod val="95000"/>
                <a:lumOff val="5000"/>
              </a:schemeClr>
            </a:gs>
            <a:gs pos="23000">
              <a:schemeClr val="accent3">
                <a:lumMod val="89000"/>
              </a:schemeClr>
            </a:gs>
            <a:gs pos="0">
              <a:schemeClr val="accent3">
                <a:lumMod val="75000"/>
              </a:schemeClr>
            </a:gs>
            <a:gs pos="97000">
              <a:schemeClr val="accent3">
                <a:lumMod val="70000"/>
              </a:schemeClr>
            </a:gs>
          </a:gsLst>
          <a:lin ang="2700000" scaled="1"/>
        </a:gra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61948"/>
            <a:ext cx="12192000" cy="6858000"/>
          </a:xfrm>
          <a:prstGeom prst="rect">
            <a:avLst/>
          </a:prstGeom>
        </p:spPr>
      </p:pic>
      <p:sp>
        <p:nvSpPr>
          <p:cNvPr id="16" name="Marcador de texto 2">
            <a:extLst>
              <a:ext uri="{FF2B5EF4-FFF2-40B4-BE49-F238E27FC236}">
                <a16:creationId xmlns:a16="http://schemas.microsoft.com/office/drawing/2014/main" id="{51801BBF-1CFB-4AEF-EF68-FD6E0AAD67F6}"/>
              </a:ext>
            </a:extLst>
          </p:cNvPr>
          <p:cNvSpPr txBox="1">
            <a:spLocks/>
          </p:cNvSpPr>
          <p:nvPr/>
        </p:nvSpPr>
        <p:spPr>
          <a:xfrm>
            <a:off x="3057525" y="1306622"/>
            <a:ext cx="6281684"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1800" b="1" dirty="0" smtClean="0">
                <a:solidFill>
                  <a:srgbClr val="C00000"/>
                </a:solidFill>
              </a:rPr>
              <a:t>En efecto, la LAASSP y la LOPSRM, son disposiciones de orden público que tienen por </a:t>
            </a:r>
            <a:r>
              <a:rPr lang="es-MX" sz="1800" b="1" dirty="0">
                <a:solidFill>
                  <a:srgbClr val="C00000"/>
                </a:solidFill>
              </a:rPr>
              <a:t>objeto reglamentar la aplicación del artículo 134 </a:t>
            </a:r>
            <a:r>
              <a:rPr lang="es-MX" sz="1800" b="1" dirty="0" smtClean="0">
                <a:solidFill>
                  <a:srgbClr val="C00000"/>
                </a:solidFill>
              </a:rPr>
              <a:t>de la CPEUM en materia </a:t>
            </a:r>
            <a:r>
              <a:rPr lang="es-MX" sz="1800" b="1" dirty="0">
                <a:solidFill>
                  <a:srgbClr val="C00000"/>
                </a:solidFill>
              </a:rPr>
              <a:t>de </a:t>
            </a:r>
            <a:r>
              <a:rPr lang="es-MX" sz="1800" b="1" dirty="0" smtClean="0">
                <a:solidFill>
                  <a:srgbClr val="C00000"/>
                </a:solidFill>
              </a:rPr>
              <a:t>las </a:t>
            </a:r>
            <a:r>
              <a:rPr lang="es-MX" sz="1800" b="1" dirty="0">
                <a:solidFill>
                  <a:srgbClr val="C00000"/>
                </a:solidFill>
              </a:rPr>
              <a:t>adquisiciones</a:t>
            </a:r>
            <a:r>
              <a:rPr lang="es-MX" sz="1800" b="1" dirty="0" smtClean="0">
                <a:solidFill>
                  <a:srgbClr val="C00000"/>
                </a:solidFill>
              </a:rPr>
              <a:t>, arrendamientos </a:t>
            </a:r>
            <a:r>
              <a:rPr lang="es-MX" sz="1800" b="1" dirty="0">
                <a:solidFill>
                  <a:srgbClr val="C00000"/>
                </a:solidFill>
              </a:rPr>
              <a:t>de bienes muebles y prestación de servicios de cualquier </a:t>
            </a:r>
            <a:r>
              <a:rPr lang="es-MX" sz="1800" b="1" dirty="0" smtClean="0">
                <a:solidFill>
                  <a:srgbClr val="C00000"/>
                </a:solidFill>
              </a:rPr>
              <a:t>naturaleza, y de las contrataciones </a:t>
            </a:r>
            <a:r>
              <a:rPr lang="es-MX" sz="1800" b="1" dirty="0">
                <a:solidFill>
                  <a:srgbClr val="C00000"/>
                </a:solidFill>
              </a:rPr>
              <a:t>de obras públicas, así como de los servicios relacionados con las </a:t>
            </a:r>
            <a:r>
              <a:rPr lang="es-MX" sz="1800" b="1" dirty="0" smtClean="0">
                <a:solidFill>
                  <a:srgbClr val="C00000"/>
                </a:solidFill>
              </a:rPr>
              <a:t>mismas, respectivamente (artículo 1 de las citadas leyes).</a:t>
            </a:r>
          </a:p>
          <a:p>
            <a:pPr algn="just"/>
            <a:endParaRPr lang="en-US" sz="1800" b="1" dirty="0">
              <a:solidFill>
                <a:srgbClr val="C00000"/>
              </a:solidFill>
            </a:endParaRPr>
          </a:p>
        </p:txBody>
      </p:sp>
      <p:pic>
        <p:nvPicPr>
          <p:cNvPr id="2" name="Imagen 1"/>
          <p:cNvPicPr>
            <a:picLocks noChangeAspect="1"/>
          </p:cNvPicPr>
          <p:nvPr/>
        </p:nvPicPr>
        <p:blipFill>
          <a:blip r:embed="rId3"/>
          <a:stretch>
            <a:fillRect/>
          </a:stretch>
        </p:blipFill>
        <p:spPr>
          <a:xfrm>
            <a:off x="8777944" y="61948"/>
            <a:ext cx="3414056" cy="591363"/>
          </a:xfrm>
          <a:prstGeom prst="rect">
            <a:avLst/>
          </a:prstGeom>
        </p:spPr>
      </p:pic>
    </p:spTree>
    <p:extLst>
      <p:ext uri="{BB962C8B-B14F-4D97-AF65-F5344CB8AC3E}">
        <p14:creationId xmlns:p14="http://schemas.microsoft.com/office/powerpoint/2010/main" val="1129514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randomBar dir="vert"/>
      </p:transition>
    </mc:Choice>
    <mc:Fallback xmlns="">
      <p:transition spd="slow">
        <p:randomBar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742245" y="3408363"/>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sp>
        <p:nvSpPr>
          <p:cNvPr id="16" name="Rectángulo 15"/>
          <p:cNvSpPr/>
          <p:nvPr/>
        </p:nvSpPr>
        <p:spPr>
          <a:xfrm>
            <a:off x="650055" y="995318"/>
            <a:ext cx="10953366" cy="2492990"/>
          </a:xfrm>
          <a:prstGeom prst="rect">
            <a:avLst/>
          </a:prstGeom>
        </p:spPr>
        <p:txBody>
          <a:bodyPr wrap="square">
            <a:spAutoFit/>
          </a:bodyPr>
          <a:lstStyle/>
          <a:p>
            <a:pPr algn="just"/>
            <a:r>
              <a:rPr lang="es-MX" sz="2600" b="1" dirty="0" smtClean="0"/>
              <a:t>La LAASSP y la LOPSRM, establecen como procedimientos de contratación los siguientes: </a:t>
            </a:r>
          </a:p>
          <a:p>
            <a:pPr algn="just"/>
            <a:endParaRPr lang="es-MX" sz="2600" b="1" dirty="0" smtClean="0"/>
          </a:p>
          <a:p>
            <a:pPr marL="285750" indent="-285750" algn="just">
              <a:buFont typeface="Wingdings" panose="05000000000000000000" pitchFamily="2" charset="2"/>
              <a:buChar char="ü"/>
            </a:pPr>
            <a:r>
              <a:rPr lang="es-MX" sz="2600" b="1" dirty="0" smtClean="0"/>
              <a:t>Licitación pública</a:t>
            </a:r>
          </a:p>
          <a:p>
            <a:pPr marL="285750" indent="-285750" algn="just">
              <a:buFont typeface="Wingdings" panose="05000000000000000000" pitchFamily="2" charset="2"/>
              <a:buChar char="ü"/>
            </a:pPr>
            <a:r>
              <a:rPr lang="es-MX" sz="2600" b="1" dirty="0" smtClean="0"/>
              <a:t>Invitación </a:t>
            </a:r>
            <a:r>
              <a:rPr lang="es-MX" sz="2600" b="1" dirty="0"/>
              <a:t>a cuando menos tres </a:t>
            </a:r>
            <a:r>
              <a:rPr lang="es-MX" sz="2600" b="1" dirty="0" smtClean="0"/>
              <a:t>personas</a:t>
            </a:r>
          </a:p>
          <a:p>
            <a:pPr marL="285750" indent="-285750" algn="just">
              <a:buFont typeface="Wingdings" panose="05000000000000000000" pitchFamily="2" charset="2"/>
              <a:buChar char="ü"/>
            </a:pPr>
            <a:r>
              <a:rPr lang="es-MX" sz="2600" b="1" dirty="0" smtClean="0"/>
              <a:t>Adjudicación directa</a:t>
            </a:r>
            <a:endParaRPr lang="en-US" sz="2600" b="1" dirty="0"/>
          </a:p>
        </p:txBody>
      </p:sp>
      <p:sp>
        <p:nvSpPr>
          <p:cNvPr id="9" name="Rectángulo 8"/>
          <p:cNvSpPr/>
          <p:nvPr/>
        </p:nvSpPr>
        <p:spPr>
          <a:xfrm>
            <a:off x="541141" y="3838356"/>
            <a:ext cx="11167383" cy="2893100"/>
          </a:xfrm>
          <a:prstGeom prst="rect">
            <a:avLst/>
          </a:prstGeom>
        </p:spPr>
        <p:txBody>
          <a:bodyPr wrap="square">
            <a:spAutoFit/>
          </a:bodyPr>
          <a:lstStyle/>
          <a:p>
            <a:pPr algn="just"/>
            <a:r>
              <a:rPr lang="es-MX" sz="2600" b="1" dirty="0"/>
              <a:t>En el Título Segundo de </a:t>
            </a:r>
            <a:r>
              <a:rPr lang="es-MX" sz="2600" b="1" dirty="0" smtClean="0"/>
              <a:t>las citadas leyes se </a:t>
            </a:r>
            <a:r>
              <a:rPr lang="es-MX" sz="2600" b="1" dirty="0"/>
              <a:t>precisan las bases, procedimientos, reglas, requisitos y demás elementos que la dependencia o entidad </a:t>
            </a:r>
            <a:r>
              <a:rPr lang="es-MX" sz="2600" b="1" dirty="0" smtClean="0"/>
              <a:t>debe considerar y realizar al llevar </a:t>
            </a:r>
            <a:r>
              <a:rPr lang="es-MX" sz="2600" b="1" dirty="0"/>
              <a:t>a cabo un procedimiento de </a:t>
            </a:r>
            <a:r>
              <a:rPr lang="es-MX" sz="2600" b="1" dirty="0" smtClean="0"/>
              <a:t>contratación. </a:t>
            </a:r>
          </a:p>
          <a:p>
            <a:pPr algn="just"/>
            <a:endParaRPr lang="es-MX" sz="2600" b="1" dirty="0" smtClean="0"/>
          </a:p>
          <a:p>
            <a:pPr algn="just"/>
            <a:r>
              <a:rPr lang="es-MX" sz="2600" b="1" dirty="0" smtClean="0"/>
              <a:t>Se sugiere a las </a:t>
            </a:r>
            <a:r>
              <a:rPr lang="es-MX" sz="2600" b="1" dirty="0"/>
              <a:t>personas que participan en los </a:t>
            </a:r>
            <a:r>
              <a:rPr lang="es-MX" sz="2600" b="1" dirty="0" smtClean="0"/>
              <a:t>mismos, su consulta previa.</a:t>
            </a:r>
            <a:endParaRPr lang="es-MX" sz="2600" b="1" dirty="0"/>
          </a:p>
        </p:txBody>
      </p:sp>
      <p:pic>
        <p:nvPicPr>
          <p:cNvPr id="2" name="Imagen 1"/>
          <p:cNvPicPr>
            <a:picLocks noChangeAspect="1"/>
          </p:cNvPicPr>
          <p:nvPr/>
        </p:nvPicPr>
        <p:blipFill>
          <a:blip r:embed="rId3"/>
          <a:stretch>
            <a:fillRect/>
          </a:stretch>
        </p:blipFill>
        <p:spPr>
          <a:xfrm>
            <a:off x="8777944" y="-9155"/>
            <a:ext cx="3414056" cy="591363"/>
          </a:xfrm>
          <a:prstGeom prst="rect">
            <a:avLst/>
          </a:prstGeom>
        </p:spPr>
      </p:pic>
    </p:spTree>
    <p:extLst>
      <p:ext uri="{BB962C8B-B14F-4D97-AF65-F5344CB8AC3E}">
        <p14:creationId xmlns:p14="http://schemas.microsoft.com/office/powerpoint/2010/main" val="700458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p14:shre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51801BBF-1CFB-4AEF-EF68-FD6E0AAD67F6}"/>
              </a:ext>
            </a:extLst>
          </p:cNvPr>
          <p:cNvSpPr txBox="1">
            <a:spLocks/>
          </p:cNvSpPr>
          <p:nvPr/>
        </p:nvSpPr>
        <p:spPr>
          <a:xfrm>
            <a:off x="1790700" y="857713"/>
            <a:ext cx="9439275"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3200" dirty="0" smtClean="0">
                <a:solidFill>
                  <a:schemeClr val="tx1"/>
                </a:solidFill>
              </a:rPr>
              <a:t> </a:t>
            </a:r>
            <a:endParaRPr lang="en-US" sz="3200" dirty="0">
              <a:solidFill>
                <a:schemeClr val="tx1"/>
              </a:solidFill>
            </a:endParaRPr>
          </a:p>
        </p:txBody>
      </p:sp>
      <p:pic>
        <p:nvPicPr>
          <p:cNvPr id="3" name="Imagen 2"/>
          <p:cNvPicPr>
            <a:picLocks noChangeAspect="1"/>
          </p:cNvPicPr>
          <p:nvPr/>
        </p:nvPicPr>
        <p:blipFill>
          <a:blip r:embed="rId2"/>
          <a:stretch>
            <a:fillRect/>
          </a:stretch>
        </p:blipFill>
        <p:spPr>
          <a:xfrm>
            <a:off x="9024" y="-100475"/>
            <a:ext cx="12192000" cy="6958475"/>
          </a:xfrm>
          <a:prstGeom prst="rect">
            <a:avLst/>
          </a:prstGeom>
        </p:spPr>
      </p:pic>
      <p:pic>
        <p:nvPicPr>
          <p:cNvPr id="5" name="Imagen 4"/>
          <p:cNvPicPr>
            <a:picLocks noChangeAspect="1"/>
          </p:cNvPicPr>
          <p:nvPr/>
        </p:nvPicPr>
        <p:blipFill>
          <a:blip r:embed="rId3"/>
          <a:stretch>
            <a:fillRect/>
          </a:stretch>
        </p:blipFill>
        <p:spPr>
          <a:xfrm>
            <a:off x="6641438" y="2721999"/>
            <a:ext cx="4260072" cy="1514475"/>
          </a:xfrm>
          <a:prstGeom prst="rect">
            <a:avLst/>
          </a:prstGeom>
        </p:spPr>
      </p:pic>
      <p:sp>
        <p:nvSpPr>
          <p:cNvPr id="14" name="Rectángulo 13"/>
          <p:cNvSpPr/>
          <p:nvPr/>
        </p:nvSpPr>
        <p:spPr>
          <a:xfrm>
            <a:off x="5725163" y="5285627"/>
            <a:ext cx="6484882" cy="523220"/>
          </a:xfrm>
          <a:prstGeom prst="rect">
            <a:avLst/>
          </a:prstGeom>
        </p:spPr>
        <p:txBody>
          <a:bodyPr wrap="square">
            <a:spAutoFit/>
          </a:bodyPr>
          <a:lstStyle/>
          <a:p>
            <a:pPr lvl="0" algn="just"/>
            <a:r>
              <a:rPr lang="es-MX" sz="2800" b="1" dirty="0" smtClean="0">
                <a:solidFill>
                  <a:srgbClr val="C00000"/>
                </a:solidFill>
                <a:effectLst>
                  <a:outerShdw blurRad="38100" dist="38100" dir="2700000" algn="tl">
                    <a:srgbClr val="000000">
                      <a:alpha val="43137"/>
                    </a:srgbClr>
                  </a:outerShdw>
                </a:effectLst>
                <a:latin typeface="Arial Black" panose="020B0A04020102020204" pitchFamily="34" charset="0"/>
              </a:rPr>
              <a:t>Lea la información siguiente: … </a:t>
            </a:r>
            <a:endParaRPr lang="es-MX" sz="2800" b="1" dirty="0">
              <a:solidFill>
                <a:srgbClr val="C00000"/>
              </a:solidFill>
              <a:effectLst>
                <a:outerShdw blurRad="38100" dist="38100" dir="2700000" algn="tl">
                  <a:srgbClr val="000000">
                    <a:alpha val="43137"/>
                  </a:srgbClr>
                </a:outerShdw>
              </a:effectLst>
              <a:latin typeface="Arial Black" panose="020B0A04020102020204" pitchFamily="34" charset="0"/>
            </a:endParaRPr>
          </a:p>
        </p:txBody>
      </p:sp>
      <p:pic>
        <p:nvPicPr>
          <p:cNvPr id="2" name="Imagen 1"/>
          <p:cNvPicPr>
            <a:picLocks noChangeAspect="1"/>
          </p:cNvPicPr>
          <p:nvPr/>
        </p:nvPicPr>
        <p:blipFill>
          <a:blip r:embed="rId4"/>
          <a:stretch>
            <a:fillRect/>
          </a:stretch>
        </p:blipFill>
        <p:spPr>
          <a:xfrm>
            <a:off x="8791479" y="-100475"/>
            <a:ext cx="3414056" cy="591363"/>
          </a:xfrm>
          <a:prstGeom prst="rect">
            <a:avLst/>
          </a:prstGeom>
        </p:spPr>
      </p:pic>
    </p:spTree>
    <p:extLst>
      <p:ext uri="{BB962C8B-B14F-4D97-AF65-F5344CB8AC3E}">
        <p14:creationId xmlns:p14="http://schemas.microsoft.com/office/powerpoint/2010/main" val="717878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00">
        <p14:prism isContent="1"/>
      </p:transition>
    </mc:Choice>
    <mc:Fallback xmlns="">
      <p:transition spd="slow" advTm="1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51801BBF-1CFB-4AEF-EF68-FD6E0AAD67F6}"/>
              </a:ext>
            </a:extLst>
          </p:cNvPr>
          <p:cNvSpPr txBox="1">
            <a:spLocks/>
          </p:cNvSpPr>
          <p:nvPr/>
        </p:nvSpPr>
        <p:spPr>
          <a:xfrm>
            <a:off x="1853762" y="869770"/>
            <a:ext cx="9439275"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3200" dirty="0" smtClean="0">
                <a:solidFill>
                  <a:schemeClr val="tx1"/>
                </a:solidFill>
              </a:rPr>
              <a:t> </a:t>
            </a:r>
            <a:endParaRPr lang="en-US" sz="3200" dirty="0">
              <a:solidFill>
                <a:schemeClr val="tx1"/>
              </a:solidFill>
            </a:endParaRPr>
          </a:p>
        </p:txBody>
      </p:sp>
      <p:sp>
        <p:nvSpPr>
          <p:cNvPr id="12" name="Rectángulo 11"/>
          <p:cNvSpPr/>
          <p:nvPr/>
        </p:nvSpPr>
        <p:spPr>
          <a:xfrm>
            <a:off x="5095792" y="1568825"/>
            <a:ext cx="6316716" cy="4093428"/>
          </a:xfrm>
          <a:prstGeom prst="rect">
            <a:avLst/>
          </a:prstGeom>
        </p:spPr>
        <p:txBody>
          <a:bodyPr wrap="square">
            <a:spAutoFit/>
          </a:bodyPr>
          <a:lstStyle/>
          <a:p>
            <a:pPr marL="285750" indent="-285750" algn="just">
              <a:buFont typeface="Arial" panose="020B0604020202020204" pitchFamily="34" charset="0"/>
              <a:buChar char="•"/>
            </a:pPr>
            <a:r>
              <a:rPr lang="es-MX" sz="2600" b="1" dirty="0"/>
              <a:t>En los procedimientos de contratación deberán establecerse los mismos requisitos y condiciones </a:t>
            </a:r>
            <a:r>
              <a:rPr lang="es-MX" sz="2600" b="1" dirty="0" smtClean="0"/>
              <a:t>para todos </a:t>
            </a:r>
            <a:r>
              <a:rPr lang="es-MX" sz="2600" b="1" dirty="0"/>
              <a:t>los participantes, debiendo las dependencias y entidades proporcionar a todos los interesados </a:t>
            </a:r>
            <a:r>
              <a:rPr lang="es-MX" sz="2600" b="1" dirty="0" smtClean="0"/>
              <a:t>igual acceso </a:t>
            </a:r>
            <a:r>
              <a:rPr lang="es-MX" sz="2600" b="1" dirty="0"/>
              <a:t>a la información relacionada con dichos procedimientos, a fin de evitar favorecer a </a:t>
            </a:r>
            <a:r>
              <a:rPr lang="es-MX" sz="2600" b="1" dirty="0" smtClean="0"/>
              <a:t>algún participante.</a:t>
            </a:r>
          </a:p>
        </p:txBody>
      </p:sp>
      <p:sp>
        <p:nvSpPr>
          <p:cNvPr id="6" name="Rectángulo 5"/>
          <p:cNvSpPr/>
          <p:nvPr/>
        </p:nvSpPr>
        <p:spPr>
          <a:xfrm>
            <a:off x="6119647" y="5863187"/>
            <a:ext cx="6096000" cy="369332"/>
          </a:xfrm>
          <a:prstGeom prst="rect">
            <a:avLst/>
          </a:prstGeom>
        </p:spPr>
        <p:txBody>
          <a:bodyPr>
            <a:spAutoFit/>
          </a:bodyPr>
          <a:lstStyle/>
          <a:p>
            <a:pPr lvl="0" algn="just"/>
            <a:r>
              <a:rPr lang="es-MX" b="1" dirty="0">
                <a:solidFill>
                  <a:schemeClr val="bg1"/>
                </a:solidFill>
              </a:rPr>
              <a:t>(artículos </a:t>
            </a:r>
            <a:r>
              <a:rPr lang="es-MX" b="1" dirty="0" smtClean="0">
                <a:solidFill>
                  <a:schemeClr val="bg1"/>
                </a:solidFill>
              </a:rPr>
              <a:t>26 </a:t>
            </a:r>
            <a:r>
              <a:rPr lang="es-MX" b="1" dirty="0">
                <a:solidFill>
                  <a:schemeClr val="bg1"/>
                </a:solidFill>
              </a:rPr>
              <a:t>de la </a:t>
            </a:r>
            <a:r>
              <a:rPr lang="es-MX" b="1" dirty="0" smtClean="0">
                <a:solidFill>
                  <a:schemeClr val="bg1"/>
                </a:solidFill>
              </a:rPr>
              <a:t>LAASSP </a:t>
            </a:r>
            <a:r>
              <a:rPr lang="es-MX" b="1" dirty="0">
                <a:solidFill>
                  <a:schemeClr val="bg1"/>
                </a:solidFill>
              </a:rPr>
              <a:t>y </a:t>
            </a:r>
            <a:r>
              <a:rPr lang="es-MX" b="1" dirty="0" smtClean="0">
                <a:solidFill>
                  <a:schemeClr val="bg1"/>
                </a:solidFill>
              </a:rPr>
              <a:t>27 de </a:t>
            </a:r>
            <a:r>
              <a:rPr lang="es-MX" b="1" dirty="0">
                <a:solidFill>
                  <a:schemeClr val="bg1"/>
                </a:solidFill>
              </a:rPr>
              <a:t>la LOPSRM)</a:t>
            </a:r>
            <a:r>
              <a:rPr lang="es-MX" dirty="0">
                <a:solidFill>
                  <a:prstClr val="white"/>
                </a:solidFill>
              </a:rPr>
              <a:t>.</a:t>
            </a:r>
          </a:p>
        </p:txBody>
      </p:sp>
      <p:pic>
        <p:nvPicPr>
          <p:cNvPr id="2" name="Imagen 1"/>
          <p:cNvPicPr>
            <a:picLocks noChangeAspect="1"/>
          </p:cNvPicPr>
          <p:nvPr/>
        </p:nvPicPr>
        <p:blipFill>
          <a:blip r:embed="rId2"/>
          <a:stretch>
            <a:fillRect/>
          </a:stretch>
        </p:blipFill>
        <p:spPr>
          <a:xfrm>
            <a:off x="8801591" y="0"/>
            <a:ext cx="3414056" cy="591363"/>
          </a:xfrm>
          <a:prstGeom prst="rect">
            <a:avLst/>
          </a:prstGeom>
        </p:spPr>
      </p:pic>
      <p:pic>
        <p:nvPicPr>
          <p:cNvPr id="4" name="Imagen 3"/>
          <p:cNvPicPr>
            <a:picLocks noChangeAspect="1"/>
          </p:cNvPicPr>
          <p:nvPr/>
        </p:nvPicPr>
        <p:blipFill>
          <a:blip r:embed="rId3"/>
          <a:stretch>
            <a:fillRect/>
          </a:stretch>
        </p:blipFill>
        <p:spPr>
          <a:xfrm>
            <a:off x="560528" y="2333277"/>
            <a:ext cx="4300179" cy="2480442"/>
          </a:xfrm>
          <a:prstGeom prst="rect">
            <a:avLst/>
          </a:prstGeom>
        </p:spPr>
      </p:pic>
    </p:spTree>
    <p:extLst>
      <p:ext uri="{BB962C8B-B14F-4D97-AF65-F5344CB8AC3E}">
        <p14:creationId xmlns:p14="http://schemas.microsoft.com/office/powerpoint/2010/main" val="492942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51801BBF-1CFB-4AEF-EF68-FD6E0AAD67F6}"/>
              </a:ext>
            </a:extLst>
          </p:cNvPr>
          <p:cNvSpPr txBox="1">
            <a:spLocks/>
          </p:cNvSpPr>
          <p:nvPr/>
        </p:nvSpPr>
        <p:spPr>
          <a:xfrm>
            <a:off x="1790700" y="857713"/>
            <a:ext cx="9439275"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3200" dirty="0" smtClean="0">
                <a:solidFill>
                  <a:schemeClr val="tx1"/>
                </a:solidFill>
              </a:rPr>
              <a:t> </a:t>
            </a:r>
            <a:endParaRPr lang="en-US" sz="3200" dirty="0">
              <a:solidFill>
                <a:schemeClr val="tx1"/>
              </a:solidFill>
            </a:endParaRPr>
          </a:p>
        </p:txBody>
      </p:sp>
      <p:pic>
        <p:nvPicPr>
          <p:cNvPr id="2" name="Imagen 1"/>
          <p:cNvPicPr>
            <a:picLocks noChangeAspect="1"/>
          </p:cNvPicPr>
          <p:nvPr/>
        </p:nvPicPr>
        <p:blipFill>
          <a:blip r:embed="rId2"/>
          <a:stretch>
            <a:fillRect/>
          </a:stretch>
        </p:blipFill>
        <p:spPr>
          <a:xfrm>
            <a:off x="8801591" y="0"/>
            <a:ext cx="3414056" cy="591363"/>
          </a:xfrm>
          <a:prstGeom prst="rect">
            <a:avLst/>
          </a:prstGeom>
        </p:spPr>
      </p:pic>
      <p:sp>
        <p:nvSpPr>
          <p:cNvPr id="18" name="Rectángulo 17"/>
          <p:cNvSpPr/>
          <p:nvPr/>
        </p:nvSpPr>
        <p:spPr>
          <a:xfrm>
            <a:off x="5412826" y="2533817"/>
            <a:ext cx="6184515" cy="1292662"/>
          </a:xfrm>
          <a:prstGeom prst="rect">
            <a:avLst/>
          </a:prstGeom>
        </p:spPr>
        <p:txBody>
          <a:bodyPr wrap="square">
            <a:spAutoFit/>
          </a:bodyPr>
          <a:lstStyle/>
          <a:p>
            <a:pPr marL="285750" indent="-285750" algn="just">
              <a:buFont typeface="Arial" panose="020B0604020202020204" pitchFamily="34" charset="0"/>
              <a:buChar char="•"/>
            </a:pPr>
            <a:r>
              <a:rPr lang="es-MX" sz="2600" b="1" dirty="0" smtClean="0"/>
              <a:t>Los </a:t>
            </a:r>
            <a:r>
              <a:rPr lang="es-MX" sz="2600" b="1" dirty="0"/>
              <a:t>licitantes sólo podrán presentar una proposición en cada procedimiento de contratación</a:t>
            </a:r>
            <a:r>
              <a:rPr lang="es-MX" sz="2600" b="1" dirty="0" smtClean="0"/>
              <a:t>.</a:t>
            </a:r>
          </a:p>
        </p:txBody>
      </p:sp>
      <p:sp>
        <p:nvSpPr>
          <p:cNvPr id="7" name="Rectángulo 6"/>
          <p:cNvSpPr/>
          <p:nvPr/>
        </p:nvSpPr>
        <p:spPr>
          <a:xfrm>
            <a:off x="6096000" y="4244163"/>
            <a:ext cx="6096000" cy="369332"/>
          </a:xfrm>
          <a:prstGeom prst="rect">
            <a:avLst/>
          </a:prstGeom>
        </p:spPr>
        <p:txBody>
          <a:bodyPr>
            <a:spAutoFit/>
          </a:bodyPr>
          <a:lstStyle/>
          <a:p>
            <a:pPr lvl="0" algn="just"/>
            <a:r>
              <a:rPr lang="es-MX" b="1" dirty="0">
                <a:solidFill>
                  <a:schemeClr val="bg1"/>
                </a:solidFill>
              </a:rPr>
              <a:t>(artículos </a:t>
            </a:r>
            <a:r>
              <a:rPr lang="es-MX" b="1" dirty="0" smtClean="0">
                <a:solidFill>
                  <a:schemeClr val="bg1"/>
                </a:solidFill>
              </a:rPr>
              <a:t>26 </a:t>
            </a:r>
            <a:r>
              <a:rPr lang="es-MX" b="1" dirty="0">
                <a:solidFill>
                  <a:schemeClr val="bg1"/>
                </a:solidFill>
              </a:rPr>
              <a:t>de la </a:t>
            </a:r>
            <a:r>
              <a:rPr lang="es-MX" b="1" dirty="0" smtClean="0">
                <a:solidFill>
                  <a:schemeClr val="bg1"/>
                </a:solidFill>
              </a:rPr>
              <a:t>LAASSP </a:t>
            </a:r>
            <a:r>
              <a:rPr lang="es-MX" b="1" dirty="0">
                <a:solidFill>
                  <a:schemeClr val="bg1"/>
                </a:solidFill>
              </a:rPr>
              <a:t>y </a:t>
            </a:r>
            <a:r>
              <a:rPr lang="es-MX" b="1" dirty="0" smtClean="0">
                <a:solidFill>
                  <a:schemeClr val="bg1"/>
                </a:solidFill>
              </a:rPr>
              <a:t>27 de </a:t>
            </a:r>
            <a:r>
              <a:rPr lang="es-MX" b="1" dirty="0">
                <a:solidFill>
                  <a:schemeClr val="bg1"/>
                </a:solidFill>
              </a:rPr>
              <a:t>la LOPSRM)</a:t>
            </a:r>
            <a:r>
              <a:rPr lang="es-MX" dirty="0">
                <a:solidFill>
                  <a:prstClr val="white"/>
                </a:solidFill>
              </a:rPr>
              <a:t>.</a:t>
            </a:r>
          </a:p>
        </p:txBody>
      </p:sp>
      <p:pic>
        <p:nvPicPr>
          <p:cNvPr id="3" name="Imagen 2"/>
          <p:cNvPicPr>
            <a:picLocks noChangeAspect="1"/>
          </p:cNvPicPr>
          <p:nvPr/>
        </p:nvPicPr>
        <p:blipFill>
          <a:blip r:embed="rId3"/>
          <a:stretch>
            <a:fillRect/>
          </a:stretch>
        </p:blipFill>
        <p:spPr>
          <a:xfrm>
            <a:off x="780720" y="2009610"/>
            <a:ext cx="4201182" cy="3373676"/>
          </a:xfrm>
          <a:prstGeom prst="rect">
            <a:avLst/>
          </a:prstGeom>
        </p:spPr>
      </p:pic>
    </p:spTree>
    <p:extLst>
      <p:ext uri="{BB962C8B-B14F-4D97-AF65-F5344CB8AC3E}">
        <p14:creationId xmlns:p14="http://schemas.microsoft.com/office/powerpoint/2010/main" val="3448107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51801BBF-1CFB-4AEF-EF68-FD6E0AAD67F6}"/>
              </a:ext>
            </a:extLst>
          </p:cNvPr>
          <p:cNvSpPr txBox="1">
            <a:spLocks/>
          </p:cNvSpPr>
          <p:nvPr/>
        </p:nvSpPr>
        <p:spPr>
          <a:xfrm>
            <a:off x="1790700" y="857713"/>
            <a:ext cx="9439275"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3200" dirty="0" smtClean="0">
                <a:solidFill>
                  <a:schemeClr val="tx1"/>
                </a:solidFill>
              </a:rPr>
              <a:t> </a:t>
            </a:r>
            <a:endParaRPr lang="en-US" sz="3200" dirty="0">
              <a:solidFill>
                <a:schemeClr val="tx1"/>
              </a:solidFill>
            </a:endParaRPr>
          </a:p>
        </p:txBody>
      </p:sp>
      <p:sp>
        <p:nvSpPr>
          <p:cNvPr id="6" name="Rectángulo 5"/>
          <p:cNvSpPr/>
          <p:nvPr/>
        </p:nvSpPr>
        <p:spPr>
          <a:xfrm>
            <a:off x="6405233" y="5938903"/>
            <a:ext cx="5476384" cy="369332"/>
          </a:xfrm>
          <a:prstGeom prst="rect">
            <a:avLst/>
          </a:prstGeom>
        </p:spPr>
        <p:txBody>
          <a:bodyPr wrap="square">
            <a:spAutoFit/>
          </a:bodyPr>
          <a:lstStyle/>
          <a:p>
            <a:pPr lvl="0" algn="just"/>
            <a:r>
              <a:rPr lang="es-MX" b="1" dirty="0">
                <a:solidFill>
                  <a:schemeClr val="bg1"/>
                </a:solidFill>
              </a:rPr>
              <a:t>(artículos </a:t>
            </a:r>
            <a:r>
              <a:rPr lang="es-MX" b="1" dirty="0" smtClean="0">
                <a:solidFill>
                  <a:schemeClr val="bg1"/>
                </a:solidFill>
              </a:rPr>
              <a:t>29 </a:t>
            </a:r>
            <a:r>
              <a:rPr lang="es-MX" b="1" dirty="0">
                <a:solidFill>
                  <a:schemeClr val="bg1"/>
                </a:solidFill>
              </a:rPr>
              <a:t>de la </a:t>
            </a:r>
            <a:r>
              <a:rPr lang="es-MX" b="1" dirty="0" smtClean="0">
                <a:solidFill>
                  <a:schemeClr val="bg1"/>
                </a:solidFill>
              </a:rPr>
              <a:t>LAASSP </a:t>
            </a:r>
            <a:r>
              <a:rPr lang="es-MX" b="1" dirty="0">
                <a:solidFill>
                  <a:schemeClr val="bg1"/>
                </a:solidFill>
              </a:rPr>
              <a:t>y </a:t>
            </a:r>
            <a:r>
              <a:rPr lang="es-MX" b="1" dirty="0" smtClean="0">
                <a:solidFill>
                  <a:schemeClr val="bg1"/>
                </a:solidFill>
              </a:rPr>
              <a:t>31 de </a:t>
            </a:r>
            <a:r>
              <a:rPr lang="es-MX" b="1" dirty="0">
                <a:solidFill>
                  <a:schemeClr val="bg1"/>
                </a:solidFill>
              </a:rPr>
              <a:t>la LOPSRM</a:t>
            </a:r>
            <a:r>
              <a:rPr lang="es-MX" b="1" dirty="0" smtClean="0">
                <a:solidFill>
                  <a:schemeClr val="bg1"/>
                </a:solidFill>
              </a:rPr>
              <a:t>)</a:t>
            </a:r>
            <a:endParaRPr lang="es-MX" dirty="0">
              <a:solidFill>
                <a:prstClr val="white"/>
              </a:solidFill>
            </a:endParaRPr>
          </a:p>
        </p:txBody>
      </p:sp>
      <p:sp>
        <p:nvSpPr>
          <p:cNvPr id="14" name="Rectángulo 13"/>
          <p:cNvSpPr/>
          <p:nvPr/>
        </p:nvSpPr>
        <p:spPr>
          <a:xfrm>
            <a:off x="5351161" y="1336205"/>
            <a:ext cx="6357363" cy="4493538"/>
          </a:xfrm>
          <a:prstGeom prst="rect">
            <a:avLst/>
          </a:prstGeom>
        </p:spPr>
        <p:txBody>
          <a:bodyPr wrap="square">
            <a:spAutoFit/>
          </a:bodyPr>
          <a:lstStyle/>
          <a:p>
            <a:pPr marL="285750" indent="-285750" algn="just">
              <a:buFont typeface="Arial" panose="020B0604020202020204" pitchFamily="34" charset="0"/>
              <a:buChar char="•"/>
            </a:pPr>
            <a:r>
              <a:rPr lang="es-MX" sz="2600" b="1" dirty="0" smtClean="0"/>
              <a:t>Para </a:t>
            </a:r>
            <a:r>
              <a:rPr lang="es-MX" sz="2600" b="1" dirty="0"/>
              <a:t>la participación, adjudicación o contratación </a:t>
            </a:r>
            <a:r>
              <a:rPr lang="es-MX" sz="2600" b="1" dirty="0" smtClean="0"/>
              <a:t>de adquisiciones</a:t>
            </a:r>
            <a:r>
              <a:rPr lang="es-MX" sz="2600" b="1" dirty="0"/>
              <a:t>, arrendamientos o </a:t>
            </a:r>
            <a:r>
              <a:rPr lang="es-MX" sz="2600" b="1" dirty="0" smtClean="0"/>
              <a:t>servicios, así como de obras </a:t>
            </a:r>
            <a:r>
              <a:rPr lang="es-MX" sz="2600" b="1" dirty="0"/>
              <a:t>públicas o servicios relacionados con </a:t>
            </a:r>
            <a:r>
              <a:rPr lang="es-MX" sz="2600" b="1" dirty="0" smtClean="0"/>
              <a:t>las mismas </a:t>
            </a:r>
            <a:r>
              <a:rPr lang="es-MX" sz="2600" b="1" dirty="0"/>
              <a:t>no podrán establecerse requisitos que tengan por objeto o efecto limitar el proceso </a:t>
            </a:r>
            <a:r>
              <a:rPr lang="es-MX" sz="2600" b="1" dirty="0" smtClean="0"/>
              <a:t>de competencia </a:t>
            </a:r>
            <a:r>
              <a:rPr lang="es-MX" sz="2600" b="1" dirty="0"/>
              <a:t>y libre concurrencia. </a:t>
            </a:r>
            <a:r>
              <a:rPr lang="es-MX" sz="2600" b="1" dirty="0" smtClean="0"/>
              <a:t>En </a:t>
            </a:r>
            <a:r>
              <a:rPr lang="es-MX" sz="2600" b="1" dirty="0"/>
              <a:t>ningún caso se deberán establecer requisitos o </a:t>
            </a:r>
            <a:r>
              <a:rPr lang="es-MX" sz="2600" b="1" dirty="0" smtClean="0"/>
              <a:t>condiciones imposibles </a:t>
            </a:r>
            <a:r>
              <a:rPr lang="es-MX" sz="2600" b="1" dirty="0"/>
              <a:t>de cumplir</a:t>
            </a:r>
            <a:r>
              <a:rPr lang="es-MX" sz="2600" b="1" dirty="0" smtClean="0"/>
              <a:t>.</a:t>
            </a:r>
          </a:p>
        </p:txBody>
      </p:sp>
      <p:pic>
        <p:nvPicPr>
          <p:cNvPr id="2" name="Imagen 1"/>
          <p:cNvPicPr>
            <a:picLocks noChangeAspect="1"/>
          </p:cNvPicPr>
          <p:nvPr/>
        </p:nvPicPr>
        <p:blipFill>
          <a:blip r:embed="rId2"/>
          <a:stretch>
            <a:fillRect/>
          </a:stretch>
        </p:blipFill>
        <p:spPr>
          <a:xfrm>
            <a:off x="8801591" y="0"/>
            <a:ext cx="3414056" cy="591363"/>
          </a:xfrm>
          <a:prstGeom prst="rect">
            <a:avLst/>
          </a:prstGeom>
        </p:spPr>
      </p:pic>
      <p:pic>
        <p:nvPicPr>
          <p:cNvPr id="3" name="Imagen 2"/>
          <p:cNvPicPr>
            <a:picLocks noChangeAspect="1"/>
          </p:cNvPicPr>
          <p:nvPr/>
        </p:nvPicPr>
        <p:blipFill>
          <a:blip r:embed="rId3"/>
          <a:stretch>
            <a:fillRect/>
          </a:stretch>
        </p:blipFill>
        <p:spPr>
          <a:xfrm>
            <a:off x="924910" y="1996966"/>
            <a:ext cx="3857297" cy="3489598"/>
          </a:xfrm>
          <a:prstGeom prst="rect">
            <a:avLst/>
          </a:prstGeom>
        </p:spPr>
      </p:pic>
    </p:spTree>
    <p:extLst>
      <p:ext uri="{BB962C8B-B14F-4D97-AF65-F5344CB8AC3E}">
        <p14:creationId xmlns:p14="http://schemas.microsoft.com/office/powerpoint/2010/main" val="2835835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51801BBF-1CFB-4AEF-EF68-FD6E0AAD67F6}"/>
              </a:ext>
            </a:extLst>
          </p:cNvPr>
          <p:cNvSpPr txBox="1">
            <a:spLocks/>
          </p:cNvSpPr>
          <p:nvPr/>
        </p:nvSpPr>
        <p:spPr>
          <a:xfrm>
            <a:off x="1790700" y="857713"/>
            <a:ext cx="9439275" cy="18950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MX" sz="3200" dirty="0" smtClean="0">
                <a:solidFill>
                  <a:schemeClr val="tx1"/>
                </a:solidFill>
              </a:rPr>
              <a:t> </a:t>
            </a:r>
            <a:endParaRPr lang="en-US" sz="3200" dirty="0">
              <a:solidFill>
                <a:schemeClr val="tx1"/>
              </a:solidFill>
            </a:endParaRPr>
          </a:p>
        </p:txBody>
      </p:sp>
      <p:pic>
        <p:nvPicPr>
          <p:cNvPr id="2" name="Imagen 1"/>
          <p:cNvPicPr>
            <a:picLocks noChangeAspect="1"/>
          </p:cNvPicPr>
          <p:nvPr/>
        </p:nvPicPr>
        <p:blipFill>
          <a:blip r:embed="rId2"/>
          <a:stretch>
            <a:fillRect/>
          </a:stretch>
        </p:blipFill>
        <p:spPr>
          <a:xfrm>
            <a:off x="8801591" y="0"/>
            <a:ext cx="3414056" cy="591363"/>
          </a:xfrm>
          <a:prstGeom prst="rect">
            <a:avLst/>
          </a:prstGeom>
        </p:spPr>
      </p:pic>
      <p:sp>
        <p:nvSpPr>
          <p:cNvPr id="7" name="Rectángulo 6"/>
          <p:cNvSpPr/>
          <p:nvPr/>
        </p:nvSpPr>
        <p:spPr>
          <a:xfrm>
            <a:off x="6093743" y="2174657"/>
            <a:ext cx="5136232" cy="4493538"/>
          </a:xfrm>
          <a:prstGeom prst="rect">
            <a:avLst/>
          </a:prstGeom>
        </p:spPr>
        <p:txBody>
          <a:bodyPr wrap="square">
            <a:spAutoFit/>
          </a:bodyPr>
          <a:lstStyle/>
          <a:p>
            <a:pPr marL="285750" indent="-285750" algn="just">
              <a:buFont typeface="Arial" panose="020B0604020202020204" pitchFamily="34" charset="0"/>
              <a:buChar char="•"/>
            </a:pPr>
            <a:r>
              <a:rPr lang="es-MX" sz="2600" b="1" dirty="0" smtClean="0"/>
              <a:t>Las </a:t>
            </a:r>
            <a:r>
              <a:rPr lang="es-MX" sz="2600" b="1" dirty="0"/>
              <a:t>condiciones contenidas en la convocatoria a la licitación e invitación a cuando menos tres personas y en las proposiciones, presentadas por los licitantes no podrán ser negociadas.</a:t>
            </a:r>
          </a:p>
          <a:p>
            <a:pPr marL="285750" indent="-285750" algn="just">
              <a:buFont typeface="Arial" panose="020B0604020202020204" pitchFamily="34" charset="0"/>
              <a:buChar char="•"/>
            </a:pPr>
            <a:endParaRPr lang="es-MX" sz="2600" b="1" dirty="0" smtClean="0"/>
          </a:p>
          <a:p>
            <a:pPr marL="285750" indent="-285750" algn="just">
              <a:buFont typeface="Arial" panose="020B0604020202020204" pitchFamily="34" charset="0"/>
              <a:buChar char="•"/>
            </a:pPr>
            <a:endParaRPr lang="es-MX" sz="2600" b="1" dirty="0"/>
          </a:p>
          <a:p>
            <a:pPr marL="285750" indent="-285750" algn="just">
              <a:buFont typeface="Arial" panose="020B0604020202020204" pitchFamily="34" charset="0"/>
              <a:buChar char="•"/>
            </a:pPr>
            <a:endParaRPr lang="es-MX" sz="2600" b="1" dirty="0"/>
          </a:p>
          <a:p>
            <a:pPr algn="just"/>
            <a:endParaRPr lang="es-MX" sz="2600" b="1" dirty="0" smtClean="0"/>
          </a:p>
        </p:txBody>
      </p:sp>
      <p:sp>
        <p:nvSpPr>
          <p:cNvPr id="8" name="Rectángulo 7"/>
          <p:cNvSpPr/>
          <p:nvPr/>
        </p:nvSpPr>
        <p:spPr>
          <a:xfrm>
            <a:off x="6373702" y="5360834"/>
            <a:ext cx="5476384" cy="369332"/>
          </a:xfrm>
          <a:prstGeom prst="rect">
            <a:avLst/>
          </a:prstGeom>
        </p:spPr>
        <p:txBody>
          <a:bodyPr wrap="square">
            <a:spAutoFit/>
          </a:bodyPr>
          <a:lstStyle/>
          <a:p>
            <a:pPr lvl="0" algn="just"/>
            <a:r>
              <a:rPr lang="es-MX" b="1" dirty="0">
                <a:solidFill>
                  <a:schemeClr val="bg1"/>
                </a:solidFill>
              </a:rPr>
              <a:t>(artículos </a:t>
            </a:r>
            <a:r>
              <a:rPr lang="es-MX" b="1" dirty="0" smtClean="0">
                <a:solidFill>
                  <a:schemeClr val="bg1"/>
                </a:solidFill>
              </a:rPr>
              <a:t>29 </a:t>
            </a:r>
            <a:r>
              <a:rPr lang="es-MX" b="1" dirty="0">
                <a:solidFill>
                  <a:schemeClr val="bg1"/>
                </a:solidFill>
              </a:rPr>
              <a:t>de la </a:t>
            </a:r>
            <a:r>
              <a:rPr lang="es-MX" b="1" dirty="0" smtClean="0">
                <a:solidFill>
                  <a:schemeClr val="bg1"/>
                </a:solidFill>
              </a:rPr>
              <a:t>LAASSP </a:t>
            </a:r>
            <a:r>
              <a:rPr lang="es-MX" b="1" dirty="0">
                <a:solidFill>
                  <a:schemeClr val="bg1"/>
                </a:solidFill>
              </a:rPr>
              <a:t>y </a:t>
            </a:r>
            <a:r>
              <a:rPr lang="es-MX" b="1" dirty="0" smtClean="0">
                <a:solidFill>
                  <a:schemeClr val="bg1"/>
                </a:solidFill>
              </a:rPr>
              <a:t>31 de </a:t>
            </a:r>
            <a:r>
              <a:rPr lang="es-MX" b="1" dirty="0">
                <a:solidFill>
                  <a:schemeClr val="bg1"/>
                </a:solidFill>
              </a:rPr>
              <a:t>la LOPSRM</a:t>
            </a:r>
            <a:r>
              <a:rPr lang="es-MX" b="1" dirty="0" smtClean="0">
                <a:solidFill>
                  <a:schemeClr val="bg1"/>
                </a:solidFill>
              </a:rPr>
              <a:t>)</a:t>
            </a:r>
            <a:endParaRPr lang="es-MX" dirty="0">
              <a:solidFill>
                <a:prstClr val="white"/>
              </a:solidFill>
            </a:endParaRPr>
          </a:p>
        </p:txBody>
      </p:sp>
      <p:pic>
        <p:nvPicPr>
          <p:cNvPr id="3" name="Imagen 2"/>
          <p:cNvPicPr>
            <a:picLocks noChangeAspect="1"/>
          </p:cNvPicPr>
          <p:nvPr/>
        </p:nvPicPr>
        <p:blipFill>
          <a:blip r:embed="rId3"/>
          <a:stretch>
            <a:fillRect/>
          </a:stretch>
        </p:blipFill>
        <p:spPr>
          <a:xfrm>
            <a:off x="1116724" y="2752725"/>
            <a:ext cx="4114800" cy="1811555"/>
          </a:xfrm>
          <a:prstGeom prst="rect">
            <a:avLst/>
          </a:prstGeom>
        </p:spPr>
      </p:pic>
    </p:spTree>
    <p:extLst>
      <p:ext uri="{BB962C8B-B14F-4D97-AF65-F5344CB8AC3E}">
        <p14:creationId xmlns:p14="http://schemas.microsoft.com/office/powerpoint/2010/main" val="1826769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2000"/>
          </a:schemeClr>
        </a:solidFill>
        <a:effectLst/>
      </p:bgPr>
    </p:bg>
    <p:spTree>
      <p:nvGrpSpPr>
        <p:cNvPr id="1" name=""/>
        <p:cNvGrpSpPr/>
        <p:nvPr/>
      </p:nvGrpSpPr>
      <p:grpSpPr>
        <a:xfrm>
          <a:off x="0" y="0"/>
          <a:ext cx="0" cy="0"/>
          <a:chOff x="0" y="0"/>
          <a:chExt cx="0" cy="0"/>
        </a:xfrm>
      </p:grpSpPr>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669161" y="3408362"/>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sp>
        <p:nvSpPr>
          <p:cNvPr id="12" name="Marcador de texto 2">
            <a:extLst>
              <a:ext uri="{FF2B5EF4-FFF2-40B4-BE49-F238E27FC236}">
                <a16:creationId xmlns:a16="http://schemas.microsoft.com/office/drawing/2014/main" id="{51801BBF-1CFB-4AEF-EF68-FD6E0AAD67F6}"/>
              </a:ext>
            </a:extLst>
          </p:cNvPr>
          <p:cNvSpPr txBox="1">
            <a:spLocks/>
          </p:cNvSpPr>
          <p:nvPr/>
        </p:nvSpPr>
        <p:spPr>
          <a:xfrm>
            <a:off x="5638801" y="4383109"/>
            <a:ext cx="5038724"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buFont typeface="Arial" panose="020B0604020202020204" pitchFamily="34" charset="0"/>
              <a:buChar char="•"/>
            </a:pPr>
            <a:endParaRPr lang="en-US" sz="2000" dirty="0">
              <a:solidFill>
                <a:schemeClr val="tx1"/>
              </a:solidFill>
            </a:endParaRPr>
          </a:p>
        </p:txBody>
      </p:sp>
      <p:pic>
        <p:nvPicPr>
          <p:cNvPr id="2" name="Imagen 1"/>
          <p:cNvPicPr>
            <a:picLocks noChangeAspect="1"/>
          </p:cNvPicPr>
          <p:nvPr/>
        </p:nvPicPr>
        <p:blipFill rotWithShape="1">
          <a:blip r:embed="rId2"/>
          <a:srcRect l="-209" t="1537" r="209" b="-1537"/>
          <a:stretch/>
        </p:blipFill>
        <p:spPr>
          <a:xfrm>
            <a:off x="0" y="0"/>
            <a:ext cx="12192000" cy="6978869"/>
          </a:xfrm>
          <a:prstGeom prst="rect">
            <a:avLst/>
          </a:prstGeom>
          <a:effectLst>
            <a:outerShdw blurRad="50800" dist="50800" dir="5400000" algn="ctr" rotWithShape="0">
              <a:schemeClr val="accent1">
                <a:lumMod val="40000"/>
                <a:lumOff val="60000"/>
              </a:schemeClr>
            </a:outerShdw>
          </a:effectLst>
        </p:spPr>
      </p:pic>
      <p:sp>
        <p:nvSpPr>
          <p:cNvPr id="7" name="Título 1"/>
          <p:cNvSpPr>
            <a:spLocks noGrp="1"/>
          </p:cNvSpPr>
          <p:nvPr>
            <p:ph type="title"/>
          </p:nvPr>
        </p:nvSpPr>
        <p:spPr>
          <a:xfrm>
            <a:off x="0" y="4088944"/>
            <a:ext cx="12191999" cy="2543083"/>
          </a:xfrm>
          <a:gradFill flip="none" rotWithShape="1">
            <a:gsLst>
              <a:gs pos="0">
                <a:schemeClr val="accent1">
                  <a:lumMod val="0"/>
                  <a:lumOff val="100000"/>
                </a:schemeClr>
              </a:gs>
              <a:gs pos="27000">
                <a:schemeClr val="accent1">
                  <a:lumMod val="0"/>
                  <a:lumOff val="100000"/>
                </a:schemeClr>
              </a:gs>
              <a:gs pos="100000">
                <a:schemeClr val="accent1">
                  <a:lumMod val="100000"/>
                </a:schemeClr>
              </a:gs>
            </a:gsLst>
            <a:path path="circle">
              <a:fillToRect l="50000" t="-80000" r="50000" b="180000"/>
            </a:path>
            <a:tileRect/>
          </a:gradFill>
        </p:spPr>
        <p:txBody>
          <a:bodyPr>
            <a:normAutofit fontScale="90000"/>
          </a:bodyPr>
          <a:lstStyle/>
          <a:p>
            <a:pPr algn="just"/>
            <a:r>
              <a:rPr lang="es-MX" sz="2800" b="1" dirty="0">
                <a:solidFill>
                  <a:schemeClr val="bg1"/>
                </a:solidFill>
              </a:rPr>
              <a:t>La LAASSP y la LOPSRM, </a:t>
            </a:r>
            <a:r>
              <a:rPr lang="es-MX" sz="2800" b="1" dirty="0" smtClean="0">
                <a:solidFill>
                  <a:schemeClr val="bg1"/>
                </a:solidFill>
              </a:rPr>
              <a:t>además de regular respectivamente la </a:t>
            </a:r>
            <a:r>
              <a:rPr lang="es-MX" sz="2800" b="1" dirty="0">
                <a:solidFill>
                  <a:schemeClr val="bg1"/>
                </a:solidFill>
              </a:rPr>
              <a:t>materia de adquisiciones, arrendamientos de bienes muebles y prestación de servicios de cualquier naturaleza, así como la de obra pública y servicios relacionados con la </a:t>
            </a:r>
            <a:r>
              <a:rPr lang="es-MX" sz="2800" b="1" dirty="0" smtClean="0">
                <a:solidFill>
                  <a:schemeClr val="bg1"/>
                </a:solidFill>
              </a:rPr>
              <a:t>misma </a:t>
            </a:r>
            <a:r>
              <a:rPr lang="es-MX" sz="2800" b="1" dirty="0">
                <a:solidFill>
                  <a:schemeClr val="bg1"/>
                </a:solidFill>
              </a:rPr>
              <a:t>que realicen las dependencias y entidades gubernamentales, </a:t>
            </a:r>
            <a:r>
              <a:rPr lang="es-MX" sz="2800" b="1" dirty="0" smtClean="0">
                <a:solidFill>
                  <a:schemeClr val="bg1"/>
                </a:solidFill>
              </a:rPr>
              <a:t>establecen </a:t>
            </a:r>
            <a:r>
              <a:rPr lang="es-MX" sz="2800" b="1" u="sng" dirty="0" smtClean="0">
                <a:solidFill>
                  <a:schemeClr val="bg1"/>
                </a:solidFill>
              </a:rPr>
              <a:t>sanciones </a:t>
            </a:r>
            <a:r>
              <a:rPr lang="es-MX" sz="2800" b="1" u="sng" dirty="0">
                <a:solidFill>
                  <a:schemeClr val="bg1"/>
                </a:solidFill>
              </a:rPr>
              <a:t>administrativas para los licitantes, proveedores y contratistas que </a:t>
            </a:r>
            <a:r>
              <a:rPr lang="es-MX" sz="2800" b="1" u="sng" dirty="0" smtClean="0">
                <a:solidFill>
                  <a:schemeClr val="bg1"/>
                </a:solidFill>
              </a:rPr>
              <a:t>infringen dichas disposiciones</a:t>
            </a:r>
            <a:r>
              <a:rPr lang="es-MX" sz="2800" b="1" dirty="0" smtClean="0">
                <a:solidFill>
                  <a:schemeClr val="bg1"/>
                </a:solidFill>
              </a:rPr>
              <a:t>.</a:t>
            </a:r>
            <a:endParaRPr lang="en-US" sz="2800" dirty="0">
              <a:solidFill>
                <a:schemeClr val="bg1"/>
              </a:solidFill>
            </a:endParaRPr>
          </a:p>
        </p:txBody>
      </p:sp>
      <p:pic>
        <p:nvPicPr>
          <p:cNvPr id="3" name="Imagen 2"/>
          <p:cNvPicPr>
            <a:picLocks noChangeAspect="1"/>
          </p:cNvPicPr>
          <p:nvPr/>
        </p:nvPicPr>
        <p:blipFill>
          <a:blip r:embed="rId3"/>
          <a:stretch>
            <a:fillRect/>
          </a:stretch>
        </p:blipFill>
        <p:spPr>
          <a:xfrm>
            <a:off x="8777944" y="0"/>
            <a:ext cx="3414056" cy="591363"/>
          </a:xfrm>
          <a:prstGeom prst="rect">
            <a:avLst/>
          </a:prstGeom>
        </p:spPr>
      </p:pic>
    </p:spTree>
    <p:extLst>
      <p:ext uri="{BB962C8B-B14F-4D97-AF65-F5344CB8AC3E}">
        <p14:creationId xmlns:p14="http://schemas.microsoft.com/office/powerpoint/2010/main" val="3901553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75">
          <a:fgClr>
            <a:srgbClr val="672F09"/>
          </a:fgClr>
          <a:bgClr>
            <a:schemeClr val="bg1"/>
          </a:bgClr>
        </a:pattFill>
        <a:effectLst/>
      </p:bgPr>
    </p:bg>
    <p:spTree>
      <p:nvGrpSpPr>
        <p:cNvPr id="1" name=""/>
        <p:cNvGrpSpPr/>
        <p:nvPr/>
      </p:nvGrpSpPr>
      <p:grpSpPr>
        <a:xfrm>
          <a:off x="0" y="0"/>
          <a:ext cx="0" cy="0"/>
          <a:chOff x="0" y="0"/>
          <a:chExt cx="0" cy="0"/>
        </a:xfrm>
      </p:grpSpPr>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669161" y="3408362"/>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sp>
        <p:nvSpPr>
          <p:cNvPr id="12" name="Marcador de texto 2">
            <a:extLst>
              <a:ext uri="{FF2B5EF4-FFF2-40B4-BE49-F238E27FC236}">
                <a16:creationId xmlns:a16="http://schemas.microsoft.com/office/drawing/2014/main" id="{51801BBF-1CFB-4AEF-EF68-FD6E0AAD67F6}"/>
              </a:ext>
            </a:extLst>
          </p:cNvPr>
          <p:cNvSpPr txBox="1">
            <a:spLocks/>
          </p:cNvSpPr>
          <p:nvPr/>
        </p:nvSpPr>
        <p:spPr>
          <a:xfrm>
            <a:off x="5638801" y="4383109"/>
            <a:ext cx="5038724"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lgn="just">
              <a:buFont typeface="Arial" panose="020B0604020202020204" pitchFamily="34" charset="0"/>
              <a:buChar char="•"/>
            </a:pPr>
            <a:endParaRPr lang="en-US" sz="2000" dirty="0">
              <a:solidFill>
                <a:schemeClr val="tx1"/>
              </a:solidFill>
            </a:endParaRPr>
          </a:p>
        </p:txBody>
      </p:sp>
      <p:sp>
        <p:nvSpPr>
          <p:cNvPr id="9" name="CuadroTexto 8"/>
          <p:cNvSpPr txBox="1"/>
          <p:nvPr/>
        </p:nvSpPr>
        <p:spPr>
          <a:xfrm>
            <a:off x="0" y="243084"/>
            <a:ext cx="12192000" cy="646331"/>
          </a:xfrm>
          <a:prstGeom prst="rect">
            <a:avLst/>
          </a:prstGeom>
          <a:solidFill>
            <a:srgbClr val="D13D29"/>
          </a:solidFill>
        </p:spPr>
        <p:txBody>
          <a:bodyPr wrap="square" rtlCol="0">
            <a:spAutoFit/>
          </a:bodyPr>
          <a:lstStyle/>
          <a:p>
            <a:pPr algn="just"/>
            <a:endParaRPr lang="en-US" sz="3600" dirty="0"/>
          </a:p>
        </p:txBody>
      </p:sp>
      <p:sp>
        <p:nvSpPr>
          <p:cNvPr id="3" name="Título 2"/>
          <p:cNvSpPr>
            <a:spLocks noGrp="1"/>
          </p:cNvSpPr>
          <p:nvPr>
            <p:ph type="title"/>
          </p:nvPr>
        </p:nvSpPr>
        <p:spPr>
          <a:xfrm>
            <a:off x="838200" y="1217831"/>
            <a:ext cx="10515600" cy="4867276"/>
          </a:xfrm>
        </p:spPr>
        <p:txBody>
          <a:bodyPr>
            <a:normAutofit fontScale="90000"/>
          </a:bodyPr>
          <a:lstStyle/>
          <a:p>
            <a:pPr algn="just"/>
            <a:r>
              <a:rPr lang="es-MX" sz="2800" b="1" dirty="0">
                <a:solidFill>
                  <a:prstClr val="white"/>
                </a:solidFill>
              </a:rPr>
              <a:t>Por lo anterior, </a:t>
            </a:r>
            <a:r>
              <a:rPr lang="es-MX" sz="2800" b="1" dirty="0" smtClean="0">
                <a:solidFill>
                  <a:prstClr val="white"/>
                </a:solidFill>
              </a:rPr>
              <a:t>cualquier </a:t>
            </a:r>
            <a:r>
              <a:rPr lang="es-MX" sz="2800" b="1" dirty="0">
                <a:solidFill>
                  <a:prstClr val="white"/>
                </a:solidFill>
              </a:rPr>
              <a:t>persona física o moral, incluyendo las micro, pequeñas y medianas empresas que participen en procedimientos de contratación pública o al celebrar contratos con motivo de la misma, </a:t>
            </a:r>
            <a:r>
              <a:rPr lang="es-MX" sz="2800" b="1" dirty="0" smtClean="0">
                <a:solidFill>
                  <a:prstClr val="white"/>
                </a:solidFill>
              </a:rPr>
              <a:t>debe </a:t>
            </a:r>
            <a:r>
              <a:rPr lang="es-MX" sz="2900" b="1" dirty="0">
                <a:solidFill>
                  <a:prstClr val="white"/>
                </a:solidFill>
              </a:rPr>
              <a:t>a</a:t>
            </a:r>
            <a:r>
              <a:rPr lang="es-MX" sz="2800" b="1" dirty="0">
                <a:solidFill>
                  <a:prstClr val="white"/>
                </a:solidFill>
              </a:rPr>
              <a:t>ctuar conforme la ley de la materia y evitar conductas que constituyan alguna infracción a la misma, máxime que, sin excepción alguna, los licitantes, proveedores y contratistas deben observar en todo momento entre otros, el principio de honradez antes mencionado. </a:t>
            </a:r>
            <a:br>
              <a:rPr lang="es-MX" sz="2800" b="1" dirty="0">
                <a:solidFill>
                  <a:prstClr val="white"/>
                </a:solidFill>
              </a:rPr>
            </a:br>
            <a:r>
              <a:rPr lang="es-MX" sz="2800" b="1" dirty="0">
                <a:solidFill>
                  <a:prstClr val="white"/>
                </a:solidFill>
              </a:rPr>
              <a:t/>
            </a:r>
            <a:br>
              <a:rPr lang="es-MX" sz="2800" b="1" dirty="0">
                <a:solidFill>
                  <a:prstClr val="white"/>
                </a:solidFill>
              </a:rPr>
            </a:br>
            <a:r>
              <a:rPr lang="es-MX" sz="2800" b="1" dirty="0">
                <a:solidFill>
                  <a:prstClr val="white"/>
                </a:solidFill>
              </a:rPr>
              <a:t>En ese sentido,  es importante que tengan conocimiento qué conductas pueden constituir infracción a las leyes en materia de contrataciones públicas, y las sanciones a las que se pueden hacer acreedores al incurrir en </a:t>
            </a:r>
            <a:r>
              <a:rPr lang="es-MX" sz="2800" b="1" dirty="0" smtClean="0">
                <a:solidFill>
                  <a:prstClr val="white"/>
                </a:solidFill>
              </a:rPr>
              <a:t>las mismas.</a:t>
            </a:r>
            <a:endParaRPr lang="en-US" sz="2800" dirty="0"/>
          </a:p>
        </p:txBody>
      </p:sp>
      <p:pic>
        <p:nvPicPr>
          <p:cNvPr id="2" name="Imagen 1"/>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3926603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comb/>
      </p:transition>
    </mc:Choice>
    <mc:Fallback xmlns="">
      <p:transition spd="slow">
        <p:comb/>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60000"/>
          </a:blip>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DF3B0-366A-E4E7-196B-017A728AE716}"/>
              </a:ext>
            </a:extLst>
          </p:cNvPr>
          <p:cNvSpPr>
            <a:spLocks noGrp="1"/>
          </p:cNvSpPr>
          <p:nvPr>
            <p:ph type="title"/>
          </p:nvPr>
        </p:nvSpPr>
        <p:spPr>
          <a:xfrm>
            <a:off x="0" y="1122363"/>
            <a:ext cx="5675586" cy="3260746"/>
          </a:xfrm>
        </p:spPr>
        <p:txBody>
          <a:bodyPr vert="horz" lIns="91440" tIns="45720" rIns="91440" bIns="45720" rtlCol="0" anchor="b">
            <a:noAutofit/>
          </a:bodyPr>
          <a:lstStyle/>
          <a:p>
            <a:pPr algn="ctr"/>
            <a:r>
              <a:rPr lang="es-MX" sz="3200" b="1" dirty="0" smtClean="0">
                <a:solidFill>
                  <a:schemeClr val="bg1"/>
                </a:solidFill>
                <a:effectLst>
                  <a:outerShdw blurRad="38100" dist="38100" dir="2700000" algn="tl">
                    <a:srgbClr val="000000">
                      <a:alpha val="43137"/>
                    </a:srgbClr>
                  </a:outerShdw>
                </a:effectLst>
                <a:latin typeface="+mn-lt"/>
              </a:rPr>
              <a:t>ACTOS QUE CONSTITUYEN INFRACCIONES A LAS LEYES EN MATERIA DE CONTRATACIONES PÚBLICAS</a:t>
            </a:r>
            <a:endParaRPr lang="en-US" sz="3200" b="1" dirty="0">
              <a:solidFill>
                <a:schemeClr val="bg1"/>
              </a:solidFill>
              <a:effectLst>
                <a:outerShdw blurRad="38100" dist="38100" dir="2700000" algn="tl">
                  <a:srgbClr val="000000">
                    <a:alpha val="43137"/>
                  </a:srgbClr>
                </a:outerShdw>
              </a:effectLst>
              <a:latin typeface="+mn-lt"/>
            </a:endParaRPr>
          </a:p>
        </p:txBody>
      </p:sp>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742245" y="3408363"/>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pic>
        <p:nvPicPr>
          <p:cNvPr id="3" name="Imagen 2"/>
          <p:cNvPicPr>
            <a:picLocks noChangeAspect="1"/>
          </p:cNvPicPr>
          <p:nvPr/>
        </p:nvPicPr>
        <p:blipFill>
          <a:blip r:embed="rId3"/>
          <a:stretch>
            <a:fillRect/>
          </a:stretch>
        </p:blipFill>
        <p:spPr>
          <a:xfrm>
            <a:off x="8777944" y="0"/>
            <a:ext cx="3414056" cy="591363"/>
          </a:xfrm>
          <a:prstGeom prst="rect">
            <a:avLst/>
          </a:prstGeom>
        </p:spPr>
      </p:pic>
    </p:spTree>
    <p:extLst>
      <p:ext uri="{BB962C8B-B14F-4D97-AF65-F5344CB8AC3E}">
        <p14:creationId xmlns:p14="http://schemas.microsoft.com/office/powerpoint/2010/main" val="3636103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EF537-5DA7-51D8-8511-51F67EADBE2A}"/>
              </a:ext>
            </a:extLst>
          </p:cNvPr>
          <p:cNvSpPr>
            <a:spLocks noGrp="1"/>
          </p:cNvSpPr>
          <p:nvPr>
            <p:ph type="ctrTitle"/>
          </p:nvPr>
        </p:nvSpPr>
        <p:spPr>
          <a:xfrm>
            <a:off x="2669627" y="1681156"/>
            <a:ext cx="7026933" cy="2928825"/>
          </a:xfrm>
        </p:spPr>
        <p:txBody>
          <a:bodyPr anchor="b">
            <a:normAutofit fontScale="90000"/>
          </a:bodyPr>
          <a:lstStyle/>
          <a:p>
            <a:pPr algn="ctr"/>
            <a:r>
              <a:rPr lang="es-MX" sz="4000" dirty="0" smtClean="0"/>
              <a:t/>
            </a:r>
            <a:br>
              <a:rPr lang="es-MX" sz="4000" dirty="0" smtClean="0"/>
            </a:br>
            <a:r>
              <a:rPr lang="es-MX" sz="3200" b="1" spc="148" dirty="0">
                <a:solidFill>
                  <a:schemeClr val="bg1"/>
                </a:solidFill>
                <a:effectLst>
                  <a:outerShdw blurRad="38100" dist="38100" dir="2700000" algn="tl">
                    <a:srgbClr val="000000">
                      <a:alpha val="43137"/>
                    </a:srgbClr>
                  </a:outerShdw>
                </a:effectLst>
                <a:latin typeface="+mn-lt"/>
                <a:ea typeface="+mn-ea"/>
                <a:cs typeface="+mn-cs"/>
              </a:rPr>
              <a:t>LEYES QUE RIGEN LAS </a:t>
            </a:r>
            <a:r>
              <a:rPr lang="es-MX" sz="3600" b="1" spc="148" dirty="0">
                <a:solidFill>
                  <a:schemeClr val="bg1"/>
                </a:solidFill>
                <a:effectLst>
                  <a:outerShdw blurRad="38100" dist="38100" dir="2700000" algn="tl">
                    <a:srgbClr val="000000">
                      <a:alpha val="43137"/>
                    </a:srgbClr>
                  </a:outerShdw>
                </a:effectLst>
                <a:latin typeface="+mn-lt"/>
                <a:ea typeface="+mn-ea"/>
                <a:cs typeface="+mn-cs"/>
              </a:rPr>
              <a:t>CONTRATACIONES</a:t>
            </a:r>
            <a:r>
              <a:rPr lang="es-MX" sz="3200" b="1" spc="148" dirty="0">
                <a:solidFill>
                  <a:schemeClr val="bg1"/>
                </a:solidFill>
                <a:effectLst>
                  <a:outerShdw blurRad="38100" dist="38100" dir="2700000" algn="tl">
                    <a:srgbClr val="000000">
                      <a:alpha val="43137"/>
                    </a:srgbClr>
                  </a:outerShdw>
                </a:effectLst>
                <a:latin typeface="+mn-lt"/>
                <a:ea typeface="+mn-ea"/>
                <a:cs typeface="+mn-cs"/>
              </a:rPr>
              <a:t> </a:t>
            </a:r>
            <a:r>
              <a:rPr lang="es-MX" sz="3600" b="1" spc="148" dirty="0">
                <a:solidFill>
                  <a:schemeClr val="bg1"/>
                </a:solidFill>
                <a:effectLst>
                  <a:outerShdw blurRad="38100" dist="38100" dir="2700000" algn="tl">
                    <a:srgbClr val="000000">
                      <a:alpha val="43137"/>
                    </a:srgbClr>
                  </a:outerShdw>
                </a:effectLst>
                <a:latin typeface="+mn-lt"/>
                <a:ea typeface="+mn-ea"/>
                <a:cs typeface="+mn-cs"/>
              </a:rPr>
              <a:t>PÚBLICAS</a:t>
            </a:r>
            <a:r>
              <a:rPr lang="es-MX" sz="3200" b="1" spc="148" dirty="0">
                <a:solidFill>
                  <a:schemeClr val="bg1"/>
                </a:solidFill>
                <a:effectLst>
                  <a:outerShdw blurRad="38100" dist="38100" dir="2700000" algn="tl">
                    <a:srgbClr val="000000">
                      <a:alpha val="43137"/>
                    </a:srgbClr>
                  </a:outerShdw>
                </a:effectLst>
                <a:latin typeface="+mn-lt"/>
                <a:ea typeface="+mn-ea"/>
                <a:cs typeface="+mn-cs"/>
              </a:rPr>
              <a:t> Y ACTOS QUE CONSTITUYEN INFRACCIONES A DICHAS DISPOSICIONES  </a:t>
            </a:r>
          </a:p>
        </p:txBody>
      </p:sp>
      <p:pic>
        <p:nvPicPr>
          <p:cNvPr id="3" name="Imagen 2"/>
          <p:cNvPicPr>
            <a:picLocks noChangeAspect="1"/>
          </p:cNvPicPr>
          <p:nvPr/>
        </p:nvPicPr>
        <p:blipFill>
          <a:blip r:embed="rId2"/>
          <a:stretch>
            <a:fillRect/>
          </a:stretch>
        </p:blipFill>
        <p:spPr>
          <a:xfrm>
            <a:off x="8779072" y="0"/>
            <a:ext cx="3412928" cy="593150"/>
          </a:xfrm>
          <a:prstGeom prst="rect">
            <a:avLst/>
          </a:prstGeom>
        </p:spPr>
      </p:pic>
    </p:spTree>
    <p:extLst>
      <p:ext uri="{BB962C8B-B14F-4D97-AF65-F5344CB8AC3E}">
        <p14:creationId xmlns:p14="http://schemas.microsoft.com/office/powerpoint/2010/main" val="2940620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2333297" y="983917"/>
            <a:ext cx="5537308" cy="1282192"/>
          </a:xfrm>
          <a:ln w="47625" cmpd="dbl">
            <a:solidFill>
              <a:schemeClr val="accent2">
                <a:lumMod val="75000"/>
              </a:schemeClr>
            </a:solidFill>
          </a:ln>
        </p:spPr>
        <p:txBody>
          <a:bodyPr anchor="b">
            <a:noAutofit/>
          </a:bodyPr>
          <a:lstStyle/>
          <a:p>
            <a:pPr algn="ctr"/>
            <a:r>
              <a:rPr lang="es-MX" b="1" dirty="0" smtClean="0">
                <a:effectLst>
                  <a:outerShdw blurRad="38100" dist="38100" dir="2700000" algn="tl">
                    <a:srgbClr val="000000">
                      <a:alpha val="43137"/>
                    </a:srgbClr>
                  </a:outerShdw>
                </a:effectLst>
                <a:latin typeface="+mn-lt"/>
              </a:rPr>
              <a:t>ACTOS SANCIONABLES CON MULTA</a:t>
            </a:r>
            <a:endParaRPr lang="es-MX" b="1" dirty="0">
              <a:effectLst>
                <a:outerShdw blurRad="38100" dist="38100" dir="2700000" algn="tl">
                  <a:srgbClr val="000000">
                    <a:alpha val="43137"/>
                  </a:srgbClr>
                </a:outerShdw>
              </a:effectLst>
              <a:latin typeface="+mn-lt"/>
            </a:endParaRPr>
          </a:p>
        </p:txBody>
      </p:sp>
      <p:sp>
        <p:nvSpPr>
          <p:cNvPr id="21" name="Content Placeholder 20">
            <a:extLst>
              <a:ext uri="{FF2B5EF4-FFF2-40B4-BE49-F238E27FC236}">
                <a16:creationId xmlns:a16="http://schemas.microsoft.com/office/drawing/2014/main" id="{88690102-BA13-099F-88D1-08488FF5551D}"/>
              </a:ext>
            </a:extLst>
          </p:cNvPr>
          <p:cNvSpPr>
            <a:spLocks noGrp="1"/>
          </p:cNvSpPr>
          <p:nvPr>
            <p:ph idx="1"/>
          </p:nvPr>
        </p:nvSpPr>
        <p:spPr>
          <a:xfrm>
            <a:off x="1629104" y="2938771"/>
            <a:ext cx="7556938" cy="3207258"/>
          </a:xfrm>
        </p:spPr>
        <p:txBody>
          <a:bodyPr anchor="ctr" anchorCtr="0">
            <a:normAutofit/>
          </a:bodyPr>
          <a:lstStyle/>
          <a:p>
            <a:pPr marL="0" indent="0" algn="just">
              <a:buNone/>
            </a:pPr>
            <a:r>
              <a:rPr lang="es-MX" sz="2600" dirty="0" smtClean="0">
                <a:solidFill>
                  <a:schemeClr val="bg1"/>
                </a:solidFill>
              </a:rPr>
              <a:t>Se </a:t>
            </a:r>
            <a:r>
              <a:rPr lang="es-MX" sz="2600" dirty="0">
                <a:solidFill>
                  <a:schemeClr val="bg1"/>
                </a:solidFill>
              </a:rPr>
              <a:t>contemplan las omisiones por licitantes, proveedores y contratistas para cumplir una obligación prevista en la </a:t>
            </a:r>
            <a:r>
              <a:rPr lang="es-MX" sz="2600" dirty="0" smtClean="0">
                <a:solidFill>
                  <a:schemeClr val="bg1"/>
                </a:solidFill>
              </a:rPr>
              <a:t>LAASSP o la LOPSRM.</a:t>
            </a:r>
          </a:p>
          <a:p>
            <a:pPr marL="0" indent="0" algn="just">
              <a:buNone/>
            </a:pPr>
            <a:endParaRPr lang="es-MX" sz="2600" dirty="0">
              <a:solidFill>
                <a:schemeClr val="bg1"/>
              </a:solidFill>
            </a:endParaRPr>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3373091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fractur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2487642" y="1284547"/>
            <a:ext cx="6290302" cy="1282192"/>
          </a:xfrm>
        </p:spPr>
        <p:txBody>
          <a:bodyPr anchor="b">
            <a:noAutofit/>
          </a:bodyPr>
          <a:lstStyle/>
          <a:p>
            <a:pPr algn="ctr"/>
            <a:r>
              <a:rPr lang="es-MX" sz="2600" b="1" dirty="0">
                <a:solidFill>
                  <a:schemeClr val="bg1"/>
                </a:solidFill>
                <a:latin typeface="+mn-lt"/>
              </a:rPr>
              <a:t>Omitir reintegrar las cantidades pagadas en exceso más sus </a:t>
            </a:r>
            <a:r>
              <a:rPr lang="es-MX" sz="2600" b="1" dirty="0" smtClean="0">
                <a:solidFill>
                  <a:schemeClr val="bg1"/>
                </a:solidFill>
                <a:latin typeface="+mn-lt"/>
              </a:rPr>
              <a:t>intereses</a:t>
            </a:r>
            <a:br>
              <a:rPr lang="es-MX" sz="2600" b="1" dirty="0" smtClean="0">
                <a:solidFill>
                  <a:schemeClr val="bg1"/>
                </a:solidFill>
                <a:latin typeface="+mn-lt"/>
              </a:rPr>
            </a:br>
            <a:r>
              <a:rPr lang="es-MX" sz="1200" b="1" dirty="0" smtClean="0">
                <a:solidFill>
                  <a:schemeClr val="bg1"/>
                </a:solidFill>
                <a:latin typeface="+mn-lt"/>
              </a:rPr>
              <a:t>(</a:t>
            </a:r>
            <a:r>
              <a:rPr lang="es-MX" sz="1200" b="1" dirty="0">
                <a:solidFill>
                  <a:schemeClr val="bg1"/>
                </a:solidFill>
                <a:latin typeface="+mn-lt"/>
              </a:rPr>
              <a:t>artículos </a:t>
            </a:r>
            <a:r>
              <a:rPr lang="es-MX" sz="1200" b="1" dirty="0" smtClean="0">
                <a:solidFill>
                  <a:schemeClr val="bg1"/>
                </a:solidFill>
                <a:latin typeface="+mn-lt"/>
              </a:rPr>
              <a:t>51, </a:t>
            </a:r>
            <a:r>
              <a:rPr lang="es-MX" sz="1200" b="1" dirty="0">
                <a:solidFill>
                  <a:schemeClr val="bg1"/>
                </a:solidFill>
                <a:latin typeface="+mn-lt"/>
              </a:rPr>
              <a:t>tercer </a:t>
            </a:r>
            <a:r>
              <a:rPr lang="es-MX" sz="1200" b="1" dirty="0" smtClean="0">
                <a:solidFill>
                  <a:schemeClr val="bg1"/>
                </a:solidFill>
                <a:latin typeface="+mn-lt"/>
              </a:rPr>
              <a:t>párrafo, </a:t>
            </a:r>
            <a:r>
              <a:rPr lang="es-MX" sz="1200" b="1" dirty="0">
                <a:solidFill>
                  <a:schemeClr val="bg1"/>
                </a:solidFill>
                <a:latin typeface="+mn-lt"/>
              </a:rPr>
              <a:t>de la LAASSP y </a:t>
            </a:r>
            <a:r>
              <a:rPr lang="es-MX" sz="1200" b="1" dirty="0" smtClean="0">
                <a:solidFill>
                  <a:schemeClr val="bg1"/>
                </a:solidFill>
                <a:latin typeface="+mn-lt"/>
              </a:rPr>
              <a:t>55, </a:t>
            </a:r>
            <a:r>
              <a:rPr lang="es-MX" sz="1200" b="1" dirty="0">
                <a:solidFill>
                  <a:schemeClr val="bg1"/>
                </a:solidFill>
                <a:latin typeface="+mn-lt"/>
              </a:rPr>
              <a:t>segundo </a:t>
            </a:r>
            <a:r>
              <a:rPr lang="es-MX" sz="1200" b="1" dirty="0" smtClean="0">
                <a:solidFill>
                  <a:schemeClr val="bg1"/>
                </a:solidFill>
                <a:latin typeface="+mn-lt"/>
              </a:rPr>
              <a:t>párrafo, </a:t>
            </a:r>
            <a:r>
              <a:rPr lang="es-MX" sz="1200" b="1" dirty="0">
                <a:solidFill>
                  <a:schemeClr val="bg1"/>
                </a:solidFill>
                <a:latin typeface="+mn-lt"/>
              </a:rPr>
              <a:t>de la LOPSRM).</a:t>
            </a:r>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pic>
        <p:nvPicPr>
          <p:cNvPr id="6" name="Imagen 5"/>
          <p:cNvPicPr>
            <a:picLocks noChangeAspect="1"/>
          </p:cNvPicPr>
          <p:nvPr/>
        </p:nvPicPr>
        <p:blipFill>
          <a:blip r:embed="rId3"/>
          <a:stretch>
            <a:fillRect/>
          </a:stretch>
        </p:blipFill>
        <p:spPr>
          <a:xfrm>
            <a:off x="3321269" y="3531804"/>
            <a:ext cx="4887311" cy="2669300"/>
          </a:xfrm>
          <a:prstGeom prst="rect">
            <a:avLst/>
          </a:prstGeom>
        </p:spPr>
      </p:pic>
    </p:spTree>
    <p:extLst>
      <p:ext uri="{BB962C8B-B14F-4D97-AF65-F5344CB8AC3E}">
        <p14:creationId xmlns:p14="http://schemas.microsoft.com/office/powerpoint/2010/main" val="203227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airplan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Rectángulo 3"/>
          <p:cNvSpPr/>
          <p:nvPr/>
        </p:nvSpPr>
        <p:spPr>
          <a:xfrm>
            <a:off x="840829" y="2588317"/>
            <a:ext cx="10573405" cy="3949799"/>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defRPr/>
            </a:pPr>
            <a:r>
              <a:rPr lang="es-MX" sz="2600" kern="0" dirty="0" smtClean="0">
                <a:solidFill>
                  <a:schemeClr val="bg1"/>
                </a:solidFill>
              </a:rPr>
              <a:t>El </a:t>
            </a:r>
            <a:r>
              <a:rPr lang="es-MX" sz="2600" kern="0" dirty="0">
                <a:solidFill>
                  <a:schemeClr val="bg1"/>
                </a:solidFill>
              </a:rPr>
              <a:t>licitante o contratista debe reintegrar en el plazo concedido o bien el legal, las cantidades pagadas en exceso, más los intereses correspondientes, conforme a la tasa que será igual a la establecida por la Ley de Ingresos de la Federación en los casos de prórroga para el pago de créditos fiscales</a:t>
            </a:r>
            <a:r>
              <a:rPr lang="es-MX" sz="2600" kern="0" dirty="0" smtClean="0">
                <a:solidFill>
                  <a:schemeClr val="bg1"/>
                </a:solidFill>
              </a:rPr>
              <a:t>.</a:t>
            </a:r>
          </a:p>
          <a:p>
            <a:pPr marL="228600" indent="-228600" algn="just">
              <a:lnSpc>
                <a:spcPct val="90000"/>
              </a:lnSpc>
              <a:spcBef>
                <a:spcPts val="1000"/>
              </a:spcBef>
              <a:buFont typeface="Arial" panose="020B0604020202020204" pitchFamily="34" charset="0"/>
              <a:buChar char="•"/>
              <a:defRPr/>
            </a:pPr>
            <a:endParaRPr lang="es-MX" sz="2600" kern="0" dirty="0">
              <a:solidFill>
                <a:schemeClr val="bg1"/>
              </a:solidFill>
            </a:endParaRPr>
          </a:p>
          <a:p>
            <a:pPr marL="228600" marR="0" lvl="0" indent="-228600" algn="just"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600" i="0" u="none" strike="noStrike" kern="0" cap="none" spc="0" normalizeH="0" baseline="0" noProof="0" dirty="0" smtClean="0">
                <a:ln>
                  <a:noFill/>
                </a:ln>
                <a:solidFill>
                  <a:schemeClr val="bg1"/>
                </a:solidFill>
                <a:effectLst/>
                <a:uLnTx/>
                <a:uFillTx/>
              </a:rPr>
              <a:t>Los intereses se calcularán sobre las cantidades pagadas en exceso en cada caso y se computarán por días naturales desde la fecha del pago, hasta la fecha en que se pongan efectivamente las cantidades a disposición de la dependencia o entidad.</a:t>
            </a:r>
            <a:endParaRPr kumimoji="0" lang="es-MX" sz="2600" i="0" u="none" strike="noStrike" kern="0" cap="none" spc="0" normalizeH="0" baseline="0" noProof="0" dirty="0">
              <a:ln>
                <a:noFill/>
              </a:ln>
              <a:solidFill>
                <a:schemeClr val="bg1"/>
              </a:solidFill>
              <a:effectLst/>
              <a:uLnTx/>
              <a:uFillTx/>
            </a:endParaRPr>
          </a:p>
        </p:txBody>
      </p:sp>
      <p:sp>
        <p:nvSpPr>
          <p:cNvPr id="10" name="Título 1">
            <a:extLst>
              <a:ext uri="{FF2B5EF4-FFF2-40B4-BE49-F238E27FC236}">
                <a16:creationId xmlns:a16="http://schemas.microsoft.com/office/drawing/2014/main" id="{F57D28F8-A11B-3753-ECC6-92BD328145A7}"/>
              </a:ext>
            </a:extLst>
          </p:cNvPr>
          <p:cNvSpPr txBox="1">
            <a:spLocks/>
          </p:cNvSpPr>
          <p:nvPr/>
        </p:nvSpPr>
        <p:spPr>
          <a:xfrm>
            <a:off x="3520965" y="930507"/>
            <a:ext cx="4759036"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smtClean="0">
                <a:solidFill>
                  <a:srgbClr val="C00000"/>
                </a:solidFill>
              </a:rPr>
              <a:t>Evite incurrir en dicha conducta omisa y tenga en cuenta que:</a:t>
            </a:r>
            <a:endParaRPr lang="es-MX" sz="2600" b="1" dirty="0">
              <a:solidFill>
                <a:srgbClr val="C00000"/>
              </a:solidFill>
            </a:endParaRPr>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3359233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3450624" y="1350474"/>
            <a:ext cx="4316521" cy="1282192"/>
          </a:xfrm>
        </p:spPr>
        <p:txBody>
          <a:bodyPr anchor="b">
            <a:noAutofit/>
          </a:bodyPr>
          <a:lstStyle/>
          <a:p>
            <a:pPr algn="ctr"/>
            <a:r>
              <a:rPr lang="es-MX" sz="2600" b="1" dirty="0">
                <a:solidFill>
                  <a:schemeClr val="bg1"/>
                </a:solidFill>
                <a:latin typeface="+mn-lt"/>
              </a:rPr>
              <a:t>Omitir garantizar el anticipo y el cumplimiento de los </a:t>
            </a:r>
            <a:r>
              <a:rPr lang="es-MX" sz="2600" b="1" dirty="0" smtClean="0">
                <a:solidFill>
                  <a:schemeClr val="bg1"/>
                </a:solidFill>
                <a:latin typeface="+mn-lt"/>
              </a:rPr>
              <a:t>contratos </a:t>
            </a:r>
            <a:r>
              <a:rPr lang="es-MX" sz="2400" b="1" dirty="0" smtClean="0">
                <a:latin typeface="+mn-lt"/>
              </a:rPr>
              <a:t/>
            </a:r>
            <a:br>
              <a:rPr lang="es-MX" sz="2400" b="1" dirty="0" smtClean="0">
                <a:latin typeface="+mn-lt"/>
              </a:rPr>
            </a:br>
            <a:r>
              <a:rPr lang="es-MX" sz="1200" b="1" dirty="0">
                <a:solidFill>
                  <a:schemeClr val="bg1"/>
                </a:solidFill>
                <a:latin typeface="+mn-lt"/>
              </a:rPr>
              <a:t>(artículo 48 de la LAASSP</a:t>
            </a:r>
            <a:r>
              <a:rPr lang="es-MX" sz="1200" b="1" dirty="0" smtClean="0">
                <a:solidFill>
                  <a:schemeClr val="bg1"/>
                </a:solidFill>
                <a:latin typeface="+mn-lt"/>
              </a:rPr>
              <a:t>)</a:t>
            </a:r>
            <a:endParaRPr lang="es-MX" sz="1200" b="1" dirty="0">
              <a:solidFill>
                <a:schemeClr val="bg1"/>
              </a:solidFill>
              <a:latin typeface="+mn-lt"/>
            </a:endParaRPr>
          </a:p>
        </p:txBody>
      </p:sp>
      <p:pic>
        <p:nvPicPr>
          <p:cNvPr id="4" name="Imagen 3"/>
          <p:cNvPicPr>
            <a:picLocks noChangeAspect="1"/>
          </p:cNvPicPr>
          <p:nvPr/>
        </p:nvPicPr>
        <p:blipFill>
          <a:blip r:embed="rId2"/>
          <a:stretch>
            <a:fillRect/>
          </a:stretch>
        </p:blipFill>
        <p:spPr>
          <a:xfrm>
            <a:off x="8777944" y="0"/>
            <a:ext cx="3414056" cy="591363"/>
          </a:xfrm>
          <a:prstGeom prst="rect">
            <a:avLst/>
          </a:prstGeom>
        </p:spPr>
      </p:pic>
      <p:pic>
        <p:nvPicPr>
          <p:cNvPr id="6" name="Imagen 5"/>
          <p:cNvPicPr>
            <a:picLocks noChangeAspect="1"/>
          </p:cNvPicPr>
          <p:nvPr/>
        </p:nvPicPr>
        <p:blipFill>
          <a:blip r:embed="rId3"/>
          <a:stretch>
            <a:fillRect/>
          </a:stretch>
        </p:blipFill>
        <p:spPr>
          <a:xfrm>
            <a:off x="3627684" y="3090042"/>
            <a:ext cx="3962399" cy="2953406"/>
          </a:xfrm>
          <a:prstGeom prst="rect">
            <a:avLst/>
          </a:prstGeom>
        </p:spPr>
      </p:pic>
    </p:spTree>
    <p:extLst>
      <p:ext uri="{BB962C8B-B14F-4D97-AF65-F5344CB8AC3E}">
        <p14:creationId xmlns:p14="http://schemas.microsoft.com/office/powerpoint/2010/main" val="1268206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Marcador de contenido 5">
            <a:extLst>
              <a:ext uri="{FF2B5EF4-FFF2-40B4-BE49-F238E27FC236}">
                <a16:creationId xmlns:a16="http://schemas.microsoft.com/office/drawing/2014/main" id="{E5384A1D-CE7A-7830-3C41-FBAEC71763C3}"/>
              </a:ext>
            </a:extLst>
          </p:cNvPr>
          <p:cNvSpPr>
            <a:spLocks noGrp="1"/>
          </p:cNvSpPr>
          <p:nvPr>
            <p:ph idx="1"/>
          </p:nvPr>
        </p:nvSpPr>
        <p:spPr>
          <a:xfrm>
            <a:off x="231228" y="2518585"/>
            <a:ext cx="5602014" cy="3405352"/>
          </a:xfrm>
          <a:prstGeom prst="rect">
            <a:avLst/>
          </a:prstGeom>
        </p:spPr>
        <p:txBody>
          <a:bodyPr anchor="ctr" anchorCtr="0">
            <a:noAutofit/>
          </a:bodyPr>
          <a:lstStyle/>
          <a:p>
            <a:pPr marL="0" indent="0" algn="just">
              <a:buNone/>
            </a:pPr>
            <a:r>
              <a:rPr lang="es-MX" sz="2000" b="1" dirty="0" smtClean="0">
                <a:solidFill>
                  <a:schemeClr val="bg1"/>
                </a:solidFill>
              </a:rPr>
              <a:t>Tratándose de adquisiciones, arrendamientos y servicios: </a:t>
            </a:r>
          </a:p>
          <a:p>
            <a:pPr algn="just"/>
            <a:r>
              <a:rPr lang="es-MX" sz="2000" dirty="0" smtClean="0">
                <a:solidFill>
                  <a:schemeClr val="bg1"/>
                </a:solidFill>
              </a:rPr>
              <a:t>La garantía de cumplimiento del contrato, deberá presentarse </a:t>
            </a:r>
            <a:r>
              <a:rPr lang="es-MX" sz="2000" dirty="0">
                <a:solidFill>
                  <a:schemeClr val="bg1"/>
                </a:solidFill>
              </a:rPr>
              <a:t>en el plazo o fecha previstos en la convocatoria a la licitación; en su defecto, a más tardar dentro de los </a:t>
            </a:r>
            <a:r>
              <a:rPr lang="es-MX" sz="2000" dirty="0" smtClean="0">
                <a:solidFill>
                  <a:schemeClr val="bg1"/>
                </a:solidFill>
              </a:rPr>
              <a:t>10 </a:t>
            </a:r>
            <a:r>
              <a:rPr lang="es-MX" sz="2000" dirty="0">
                <a:solidFill>
                  <a:schemeClr val="bg1"/>
                </a:solidFill>
              </a:rPr>
              <a:t>días naturales siguientes a la firma del contrato, salvo que la entrega de los bienes o la prestación de los servicios se realice dentro del citado plazo</a:t>
            </a:r>
            <a:r>
              <a:rPr lang="es-MX" sz="2000" dirty="0" smtClean="0">
                <a:solidFill>
                  <a:schemeClr val="bg1"/>
                </a:solidFill>
              </a:rPr>
              <a:t>.</a:t>
            </a:r>
          </a:p>
          <a:p>
            <a:pPr algn="just"/>
            <a:r>
              <a:rPr lang="es-MX" sz="2000" dirty="0" smtClean="0">
                <a:solidFill>
                  <a:schemeClr val="bg1"/>
                </a:solidFill>
              </a:rPr>
              <a:t>La garantía de anticipo deberá presentarse previamente </a:t>
            </a:r>
            <a:r>
              <a:rPr lang="es-MX" sz="2000" dirty="0">
                <a:solidFill>
                  <a:schemeClr val="bg1"/>
                </a:solidFill>
              </a:rPr>
              <a:t>a la entrega de </a:t>
            </a:r>
            <a:r>
              <a:rPr lang="es-MX" sz="2000" dirty="0" smtClean="0">
                <a:solidFill>
                  <a:schemeClr val="bg1"/>
                </a:solidFill>
              </a:rPr>
              <a:t>este</a:t>
            </a:r>
            <a:r>
              <a:rPr lang="es-MX" sz="2000" dirty="0">
                <a:solidFill>
                  <a:schemeClr val="bg1"/>
                </a:solidFill>
              </a:rPr>
              <a:t>, a más tardar en la fecha establecida en el contrato</a:t>
            </a:r>
            <a:r>
              <a:rPr lang="es-MX" sz="2000" dirty="0" smtClean="0">
                <a:solidFill>
                  <a:schemeClr val="bg1"/>
                </a:solidFill>
              </a:rPr>
              <a:t>.</a:t>
            </a:r>
            <a:endParaRPr lang="es-MX" sz="2000" dirty="0">
              <a:solidFill>
                <a:schemeClr val="bg1"/>
              </a:solidFill>
            </a:endParaRPr>
          </a:p>
        </p:txBody>
      </p:sp>
      <p:pic>
        <p:nvPicPr>
          <p:cNvPr id="4" name="Imagen 3"/>
          <p:cNvPicPr>
            <a:picLocks noChangeAspect="1"/>
          </p:cNvPicPr>
          <p:nvPr/>
        </p:nvPicPr>
        <p:blipFill>
          <a:blip r:embed="rId2"/>
          <a:stretch>
            <a:fillRect/>
          </a:stretch>
        </p:blipFill>
        <p:spPr>
          <a:xfrm>
            <a:off x="8777944" y="0"/>
            <a:ext cx="3414056" cy="591363"/>
          </a:xfrm>
          <a:prstGeom prst="rect">
            <a:avLst/>
          </a:prstGeom>
        </p:spPr>
      </p:pic>
      <p:sp>
        <p:nvSpPr>
          <p:cNvPr id="10" name="Marcador de contenido 5">
            <a:extLst>
              <a:ext uri="{FF2B5EF4-FFF2-40B4-BE49-F238E27FC236}">
                <a16:creationId xmlns:a16="http://schemas.microsoft.com/office/drawing/2014/main" id="{E5384A1D-CE7A-7830-3C41-FBAEC71763C3}"/>
              </a:ext>
            </a:extLst>
          </p:cNvPr>
          <p:cNvSpPr txBox="1">
            <a:spLocks/>
          </p:cNvSpPr>
          <p:nvPr/>
        </p:nvSpPr>
        <p:spPr>
          <a:xfrm>
            <a:off x="6316717" y="2648607"/>
            <a:ext cx="5605475" cy="2872038"/>
          </a:xfrm>
          <a:prstGeom prst="rect">
            <a:avLst/>
          </a:prstGeom>
        </p:spPr>
        <p:txBody>
          <a:bodyPr vert="horz" lIns="91440" tIns="45720" rIns="91440" bIns="45720" rtlCol="0" anchor="ctr" anchorCtr="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s-MX" sz="2000" b="1" dirty="0" smtClean="0">
                <a:solidFill>
                  <a:schemeClr val="bg1"/>
                </a:solidFill>
              </a:rPr>
              <a:t>En caso de obra pública: </a:t>
            </a:r>
          </a:p>
          <a:p>
            <a:pPr algn="just"/>
            <a:r>
              <a:rPr lang="es-MX" sz="2000" dirty="0" smtClean="0">
                <a:solidFill>
                  <a:schemeClr val="bg1"/>
                </a:solidFill>
              </a:rPr>
              <a:t>La garantía de cumplimiento deberá presentarse en la fecha y lugar establecidos en la convocatoria de la licitación o en su defecto, dentro de los 15 días naturales siguientes a la fecha de notificación del fallo.</a:t>
            </a:r>
          </a:p>
          <a:p>
            <a:pPr algn="just"/>
            <a:r>
              <a:rPr lang="es-MX" sz="2000" dirty="0" smtClean="0">
                <a:solidFill>
                  <a:schemeClr val="bg1"/>
                </a:solidFill>
              </a:rPr>
              <a:t>La garantía de anticipo deberá presentarse en la fecha y lugar establecidas en la convocatoria a la licitación o en su defecto, dentro de los 15 días naturales siguientes a la fecha de notificación del fallo y por la totalidad del monto de los anticipos.</a:t>
            </a:r>
            <a:endParaRPr lang="es-MX" sz="2000" dirty="0">
              <a:solidFill>
                <a:schemeClr val="bg1"/>
              </a:solidFill>
            </a:endParaRPr>
          </a:p>
        </p:txBody>
      </p:sp>
      <p:pic>
        <p:nvPicPr>
          <p:cNvPr id="6" name="Imagen 5"/>
          <p:cNvPicPr>
            <a:picLocks noChangeAspect="1"/>
          </p:cNvPicPr>
          <p:nvPr/>
        </p:nvPicPr>
        <p:blipFill>
          <a:blip r:embed="rId3"/>
          <a:stretch>
            <a:fillRect/>
          </a:stretch>
        </p:blipFill>
        <p:spPr>
          <a:xfrm>
            <a:off x="3300823" y="272706"/>
            <a:ext cx="4024887" cy="1114660"/>
          </a:xfrm>
          <a:prstGeom prst="rect">
            <a:avLst/>
          </a:prstGeom>
        </p:spPr>
      </p:pic>
    </p:spTree>
    <p:extLst>
      <p:ext uri="{BB962C8B-B14F-4D97-AF65-F5344CB8AC3E}">
        <p14:creationId xmlns:p14="http://schemas.microsoft.com/office/powerpoint/2010/main" val="3589761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2270234" y="1539660"/>
            <a:ext cx="6350836" cy="1282192"/>
          </a:xfrm>
        </p:spPr>
        <p:txBody>
          <a:bodyPr anchor="b">
            <a:noAutofit/>
          </a:bodyPr>
          <a:lstStyle/>
          <a:p>
            <a:pPr algn="ctr"/>
            <a:r>
              <a:rPr lang="es-MX" sz="2600" b="1" dirty="0">
                <a:solidFill>
                  <a:schemeClr val="bg1"/>
                </a:solidFill>
                <a:latin typeface="+mn-lt"/>
              </a:rPr>
              <a:t>Omitir </a:t>
            </a:r>
            <a:r>
              <a:rPr lang="es-MX" sz="2600" b="1" dirty="0" smtClean="0">
                <a:solidFill>
                  <a:schemeClr val="bg1"/>
                </a:solidFill>
                <a:latin typeface="+mn-lt"/>
              </a:rPr>
              <a:t>garantizar </a:t>
            </a:r>
            <a:r>
              <a:rPr lang="es-MX" sz="2600" b="1" dirty="0">
                <a:solidFill>
                  <a:schemeClr val="bg1"/>
                </a:solidFill>
                <a:latin typeface="+mn-lt"/>
              </a:rPr>
              <a:t>los defectos, vicios ocultos y cualquier otra responsabilidad derivada de los trabajos objeto del </a:t>
            </a:r>
            <a:r>
              <a:rPr lang="es-MX" sz="2600" b="1" dirty="0" smtClean="0">
                <a:solidFill>
                  <a:schemeClr val="bg1"/>
                </a:solidFill>
                <a:latin typeface="+mn-lt"/>
              </a:rPr>
              <a:t>contrato</a:t>
            </a:r>
            <a:br>
              <a:rPr lang="es-MX" sz="2600" b="1" dirty="0" smtClean="0">
                <a:solidFill>
                  <a:schemeClr val="bg1"/>
                </a:solidFill>
                <a:latin typeface="+mn-lt"/>
              </a:rPr>
            </a:br>
            <a:r>
              <a:rPr lang="es-MX" sz="1200" b="1" dirty="0" smtClean="0">
                <a:solidFill>
                  <a:schemeClr val="bg1"/>
                </a:solidFill>
                <a:latin typeface="+mn-lt"/>
              </a:rPr>
              <a:t>(</a:t>
            </a:r>
            <a:r>
              <a:rPr lang="es-MX" sz="1200" b="1" dirty="0">
                <a:solidFill>
                  <a:schemeClr val="bg1"/>
                </a:solidFill>
                <a:latin typeface="+mn-lt"/>
              </a:rPr>
              <a:t>artículos </a:t>
            </a:r>
            <a:r>
              <a:rPr lang="es-MX" sz="1200" b="1" dirty="0" smtClean="0">
                <a:solidFill>
                  <a:schemeClr val="bg1"/>
                </a:solidFill>
                <a:latin typeface="+mn-lt"/>
              </a:rPr>
              <a:t>53, </a:t>
            </a:r>
            <a:r>
              <a:rPr lang="es-MX" sz="1200" b="1" dirty="0">
                <a:solidFill>
                  <a:schemeClr val="bg1"/>
                </a:solidFill>
                <a:latin typeface="+mn-lt"/>
              </a:rPr>
              <a:t>segundo párrafo de la LAASSP y 66 de la LOPSRM).</a:t>
            </a:r>
          </a:p>
        </p:txBody>
      </p:sp>
      <p:pic>
        <p:nvPicPr>
          <p:cNvPr id="5" name="Imagen 4"/>
          <p:cNvPicPr>
            <a:picLocks noChangeAspect="1"/>
          </p:cNvPicPr>
          <p:nvPr/>
        </p:nvPicPr>
        <p:blipFill>
          <a:blip r:embed="rId3"/>
          <a:stretch>
            <a:fillRect/>
          </a:stretch>
        </p:blipFill>
        <p:spPr>
          <a:xfrm>
            <a:off x="8777944" y="0"/>
            <a:ext cx="3414056" cy="591363"/>
          </a:xfrm>
          <a:prstGeom prst="rect">
            <a:avLst/>
          </a:prstGeom>
        </p:spPr>
      </p:pic>
      <p:pic>
        <p:nvPicPr>
          <p:cNvPr id="6" name="Imagen 5"/>
          <p:cNvPicPr>
            <a:picLocks noChangeAspect="1"/>
          </p:cNvPicPr>
          <p:nvPr/>
        </p:nvPicPr>
        <p:blipFill>
          <a:blip r:embed="rId4"/>
          <a:stretch>
            <a:fillRect/>
          </a:stretch>
        </p:blipFill>
        <p:spPr>
          <a:xfrm>
            <a:off x="3176141" y="3268716"/>
            <a:ext cx="4984491" cy="2764222"/>
          </a:xfrm>
          <a:prstGeom prst="rect">
            <a:avLst/>
          </a:prstGeom>
        </p:spPr>
      </p:pic>
    </p:spTree>
    <p:extLst>
      <p:ext uri="{BB962C8B-B14F-4D97-AF65-F5344CB8AC3E}">
        <p14:creationId xmlns:p14="http://schemas.microsoft.com/office/powerpoint/2010/main" val="1645479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Rectángulo 3"/>
          <p:cNvSpPr/>
          <p:nvPr/>
        </p:nvSpPr>
        <p:spPr>
          <a:xfrm>
            <a:off x="378372" y="1823405"/>
            <a:ext cx="11340662" cy="4893647"/>
          </a:xfrm>
          <a:prstGeom prst="rect">
            <a:avLst/>
          </a:prstGeom>
        </p:spPr>
        <p:txBody>
          <a:bodyPr wrap="square">
            <a:spAutoFit/>
          </a:bodyPr>
          <a:lstStyle/>
          <a:p>
            <a:pPr algn="just"/>
            <a:r>
              <a:rPr lang="es-MX" sz="2600" dirty="0">
                <a:solidFill>
                  <a:schemeClr val="bg1"/>
                </a:solidFill>
              </a:rPr>
              <a:t>La garantía </a:t>
            </a:r>
            <a:r>
              <a:rPr lang="es-MX" sz="2600" dirty="0" smtClean="0">
                <a:solidFill>
                  <a:schemeClr val="bg1"/>
                </a:solidFill>
              </a:rPr>
              <a:t>respectiva </a:t>
            </a:r>
            <a:r>
              <a:rPr lang="es-MX" sz="2600" dirty="0">
                <a:solidFill>
                  <a:schemeClr val="bg1"/>
                </a:solidFill>
              </a:rPr>
              <a:t>deberá presentarse en el plazo o fecha previstos en la convocatoria a la licitación, así como en los términos convenidos en el contrato</a:t>
            </a:r>
            <a:r>
              <a:rPr lang="es-MX" sz="2600" dirty="0" smtClean="0">
                <a:solidFill>
                  <a:schemeClr val="bg1"/>
                </a:solidFill>
              </a:rPr>
              <a:t>.</a:t>
            </a:r>
          </a:p>
          <a:p>
            <a:pPr algn="just"/>
            <a:endParaRPr lang="es-MX" sz="2600" dirty="0" smtClean="0">
              <a:solidFill>
                <a:schemeClr val="bg1"/>
              </a:solidFill>
            </a:endParaRPr>
          </a:p>
          <a:p>
            <a:pPr algn="just"/>
            <a:r>
              <a:rPr lang="es-MX" sz="2600" dirty="0" smtClean="0">
                <a:solidFill>
                  <a:schemeClr val="bg1"/>
                </a:solidFill>
              </a:rPr>
              <a:t>Tratándose de obra pública, los </a:t>
            </a:r>
            <a:r>
              <a:rPr lang="es-MX" sz="2600" dirty="0">
                <a:solidFill>
                  <a:schemeClr val="bg1"/>
                </a:solidFill>
              </a:rPr>
              <a:t>trabajos se garantizarán durante un plazo de </a:t>
            </a:r>
            <a:r>
              <a:rPr lang="es-MX" sz="2600" dirty="0" smtClean="0">
                <a:solidFill>
                  <a:schemeClr val="bg1"/>
                </a:solidFill>
              </a:rPr>
              <a:t>12 meses </a:t>
            </a:r>
            <a:r>
              <a:rPr lang="es-MX" sz="2600" dirty="0">
                <a:solidFill>
                  <a:schemeClr val="bg1"/>
                </a:solidFill>
              </a:rPr>
              <a:t>por el cumplimiento de las </a:t>
            </a:r>
            <a:r>
              <a:rPr lang="es-MX" sz="2600" dirty="0" smtClean="0">
                <a:solidFill>
                  <a:schemeClr val="bg1"/>
                </a:solidFill>
              </a:rPr>
              <a:t>obligaciones, por </a:t>
            </a:r>
            <a:r>
              <a:rPr lang="es-MX" sz="2600" dirty="0">
                <a:solidFill>
                  <a:schemeClr val="bg1"/>
                </a:solidFill>
              </a:rPr>
              <a:t>lo que previamente a la recepción de los trabajos, los contratistas</a:t>
            </a:r>
            <a:r>
              <a:rPr lang="es-MX" sz="2600" dirty="0" smtClean="0">
                <a:solidFill>
                  <a:schemeClr val="bg1"/>
                </a:solidFill>
              </a:rPr>
              <a:t>, a </a:t>
            </a:r>
            <a:r>
              <a:rPr lang="es-MX" sz="2600" dirty="0">
                <a:solidFill>
                  <a:schemeClr val="bg1"/>
                </a:solidFill>
              </a:rPr>
              <a:t>su elección, deberán constituir fianza por el equivalente al </a:t>
            </a:r>
            <a:r>
              <a:rPr lang="es-MX" sz="2600" dirty="0" smtClean="0">
                <a:solidFill>
                  <a:schemeClr val="bg1"/>
                </a:solidFill>
              </a:rPr>
              <a:t>10% </a:t>
            </a:r>
            <a:r>
              <a:rPr lang="es-MX" sz="2600" dirty="0">
                <a:solidFill>
                  <a:schemeClr val="bg1"/>
                </a:solidFill>
              </a:rPr>
              <a:t>del monto total ejercido de </a:t>
            </a:r>
            <a:r>
              <a:rPr lang="es-MX" sz="2600" dirty="0" smtClean="0">
                <a:solidFill>
                  <a:schemeClr val="bg1"/>
                </a:solidFill>
              </a:rPr>
              <a:t>los trabajos</a:t>
            </a:r>
            <a:r>
              <a:rPr lang="es-MX" sz="2600" dirty="0">
                <a:solidFill>
                  <a:schemeClr val="bg1"/>
                </a:solidFill>
              </a:rPr>
              <a:t>; presentar una carta de crédito irrevocable por el equivalente al </a:t>
            </a:r>
            <a:r>
              <a:rPr lang="es-MX" sz="2600" dirty="0" smtClean="0">
                <a:solidFill>
                  <a:schemeClr val="bg1"/>
                </a:solidFill>
              </a:rPr>
              <a:t>5% </a:t>
            </a:r>
            <a:r>
              <a:rPr lang="es-MX" sz="2600" dirty="0">
                <a:solidFill>
                  <a:schemeClr val="bg1"/>
                </a:solidFill>
              </a:rPr>
              <a:t>del monto </a:t>
            </a:r>
            <a:r>
              <a:rPr lang="es-MX" sz="2600" dirty="0" smtClean="0">
                <a:solidFill>
                  <a:schemeClr val="bg1"/>
                </a:solidFill>
              </a:rPr>
              <a:t>total ejercido </a:t>
            </a:r>
            <a:r>
              <a:rPr lang="es-MX" sz="2600" dirty="0">
                <a:solidFill>
                  <a:schemeClr val="bg1"/>
                </a:solidFill>
              </a:rPr>
              <a:t>de los trabajos, o bien, aportar recursos líquidos por una cantidad equivalente al </a:t>
            </a:r>
            <a:r>
              <a:rPr lang="es-MX" sz="2600" dirty="0" smtClean="0">
                <a:solidFill>
                  <a:schemeClr val="bg1"/>
                </a:solidFill>
              </a:rPr>
              <a:t>5% del </a:t>
            </a:r>
            <a:r>
              <a:rPr lang="es-MX" sz="2600" dirty="0">
                <a:solidFill>
                  <a:schemeClr val="bg1"/>
                </a:solidFill>
              </a:rPr>
              <a:t>mismo monto en fideicomisos especialmente constituidos para ello.</a:t>
            </a:r>
          </a:p>
        </p:txBody>
      </p:sp>
      <p:sp>
        <p:nvSpPr>
          <p:cNvPr id="9" name="Título 1">
            <a:extLst>
              <a:ext uri="{FF2B5EF4-FFF2-40B4-BE49-F238E27FC236}">
                <a16:creationId xmlns:a16="http://schemas.microsoft.com/office/drawing/2014/main" id="{F57D28F8-A11B-3753-ECC6-92BD328145A7}"/>
              </a:ext>
            </a:extLst>
          </p:cNvPr>
          <p:cNvSpPr txBox="1">
            <a:spLocks/>
          </p:cNvSpPr>
          <p:nvPr/>
        </p:nvSpPr>
        <p:spPr>
          <a:xfrm>
            <a:off x="2585545" y="295681"/>
            <a:ext cx="4594965"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smtClean="0">
                <a:solidFill>
                  <a:srgbClr val="C00000"/>
                </a:solidFill>
              </a:rPr>
              <a:t>Evite incurrir en dicha conducta omisa y considere lo siguiente:</a:t>
            </a:r>
            <a:endParaRPr lang="es-MX" sz="2400" b="1" dirty="0">
              <a:solidFill>
                <a:srgbClr val="C00000"/>
              </a:solidFill>
            </a:endParaRPr>
          </a:p>
        </p:txBody>
      </p:sp>
      <p:pic>
        <p:nvPicPr>
          <p:cNvPr id="5" name="Imagen 4"/>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513786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2864068" y="1066695"/>
            <a:ext cx="5307723" cy="1282192"/>
          </a:xfrm>
        </p:spPr>
        <p:txBody>
          <a:bodyPr anchor="b">
            <a:noAutofit/>
          </a:bodyPr>
          <a:lstStyle/>
          <a:p>
            <a:pPr algn="ctr"/>
            <a:r>
              <a:rPr lang="es-MX" sz="2600" b="1" dirty="0">
                <a:solidFill>
                  <a:schemeClr val="bg1"/>
                </a:solidFill>
                <a:latin typeface="+mn-lt"/>
              </a:rPr>
              <a:t>Omitir formalizar el </a:t>
            </a:r>
            <a:r>
              <a:rPr lang="es-MX" sz="2600" b="1" dirty="0" smtClean="0">
                <a:solidFill>
                  <a:schemeClr val="bg1"/>
                </a:solidFill>
                <a:latin typeface="+mn-lt"/>
              </a:rPr>
              <a:t>contrato</a:t>
            </a:r>
            <a:br>
              <a:rPr lang="es-MX" sz="2600" b="1" dirty="0" smtClean="0">
                <a:solidFill>
                  <a:schemeClr val="bg1"/>
                </a:solidFill>
                <a:latin typeface="+mn-lt"/>
              </a:rPr>
            </a:br>
            <a:r>
              <a:rPr lang="es-MX" sz="1200" dirty="0" smtClean="0">
                <a:solidFill>
                  <a:schemeClr val="bg1"/>
                </a:solidFill>
                <a:latin typeface="+mn-lt"/>
              </a:rPr>
              <a:t>(</a:t>
            </a:r>
            <a:r>
              <a:rPr lang="es-MX" sz="1200" dirty="0">
                <a:solidFill>
                  <a:schemeClr val="bg1"/>
                </a:solidFill>
                <a:latin typeface="+mn-lt"/>
              </a:rPr>
              <a:t>artículo 46 primer párrafo de la </a:t>
            </a:r>
            <a:r>
              <a:rPr lang="es-MX" sz="1200" dirty="0" smtClean="0">
                <a:solidFill>
                  <a:schemeClr val="bg1"/>
                </a:solidFill>
                <a:latin typeface="+mn-lt"/>
              </a:rPr>
              <a:t>LAASSP y 47 de la LOPSRM)</a:t>
            </a:r>
            <a:endParaRPr lang="es-MX" sz="1200" dirty="0">
              <a:solidFill>
                <a:schemeClr val="bg1"/>
              </a:solidFill>
              <a:latin typeface="+mn-lt"/>
            </a:endParaRPr>
          </a:p>
        </p:txBody>
      </p:sp>
      <p:pic>
        <p:nvPicPr>
          <p:cNvPr id="6" name="Imagen 5"/>
          <p:cNvPicPr>
            <a:picLocks noChangeAspect="1"/>
          </p:cNvPicPr>
          <p:nvPr/>
        </p:nvPicPr>
        <p:blipFill>
          <a:blip r:embed="rId2"/>
          <a:stretch>
            <a:fillRect/>
          </a:stretch>
        </p:blipFill>
        <p:spPr>
          <a:xfrm>
            <a:off x="8777944" y="0"/>
            <a:ext cx="3414056" cy="591363"/>
          </a:xfrm>
          <a:prstGeom prst="rect">
            <a:avLst/>
          </a:prstGeom>
        </p:spPr>
      </p:pic>
      <p:pic>
        <p:nvPicPr>
          <p:cNvPr id="7" name="Imagen 6"/>
          <p:cNvPicPr>
            <a:picLocks noChangeAspect="1"/>
          </p:cNvPicPr>
          <p:nvPr/>
        </p:nvPicPr>
        <p:blipFill>
          <a:blip r:embed="rId3"/>
          <a:stretch>
            <a:fillRect/>
          </a:stretch>
        </p:blipFill>
        <p:spPr>
          <a:xfrm>
            <a:off x="2979682" y="2785242"/>
            <a:ext cx="5312980" cy="2871787"/>
          </a:xfrm>
          <a:prstGeom prst="rect">
            <a:avLst/>
          </a:prstGeom>
        </p:spPr>
      </p:pic>
    </p:spTree>
    <p:extLst>
      <p:ext uri="{BB962C8B-B14F-4D97-AF65-F5344CB8AC3E}">
        <p14:creationId xmlns:p14="http://schemas.microsoft.com/office/powerpoint/2010/main" val="16473388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Rectángulo 2"/>
          <p:cNvSpPr/>
          <p:nvPr/>
        </p:nvSpPr>
        <p:spPr>
          <a:xfrm>
            <a:off x="1587062" y="0"/>
            <a:ext cx="6463862" cy="892552"/>
          </a:xfrm>
          <a:prstGeom prst="rect">
            <a:avLst/>
          </a:prstGeom>
        </p:spPr>
        <p:txBody>
          <a:bodyPr wrap="square">
            <a:spAutoFit/>
          </a:bodyPr>
          <a:lstStyle/>
          <a:p>
            <a:pPr algn="ctr"/>
            <a:r>
              <a:rPr lang="es-MX" sz="2600" b="1" dirty="0">
                <a:solidFill>
                  <a:srgbClr val="C00000"/>
                </a:solidFill>
              </a:rPr>
              <a:t>Evite incurrir en dicha conducta omisa y considere lo siguiente:</a:t>
            </a:r>
          </a:p>
        </p:txBody>
      </p:sp>
      <p:sp>
        <p:nvSpPr>
          <p:cNvPr id="5" name="Rectángulo 4"/>
          <p:cNvSpPr/>
          <p:nvPr/>
        </p:nvSpPr>
        <p:spPr>
          <a:xfrm>
            <a:off x="388882" y="1035094"/>
            <a:ext cx="11256580" cy="6093976"/>
          </a:xfrm>
          <a:prstGeom prst="rect">
            <a:avLst/>
          </a:prstGeom>
        </p:spPr>
        <p:txBody>
          <a:bodyPr wrap="square">
            <a:spAutoFit/>
          </a:bodyPr>
          <a:lstStyle/>
          <a:p>
            <a:pPr algn="just"/>
            <a:r>
              <a:rPr lang="es-MX" sz="2600" dirty="0" smtClean="0">
                <a:solidFill>
                  <a:schemeClr val="bg1"/>
                </a:solidFill>
              </a:rPr>
              <a:t>Que notificado el fallo, surge la obligación de firmar </a:t>
            </a:r>
            <a:r>
              <a:rPr lang="es-MX" sz="2600" dirty="0">
                <a:solidFill>
                  <a:schemeClr val="bg1"/>
                </a:solidFill>
              </a:rPr>
              <a:t>el contrato en la fecha, hora y lugar previstos en el propio fallo, o bien en la convocatoria a la licitación pública y en defecto de tales previsiones, dentro de los </a:t>
            </a:r>
            <a:r>
              <a:rPr lang="es-MX" sz="2600" dirty="0" smtClean="0">
                <a:solidFill>
                  <a:schemeClr val="bg1"/>
                </a:solidFill>
              </a:rPr>
              <a:t>15 </a:t>
            </a:r>
            <a:r>
              <a:rPr lang="es-MX" sz="2600" dirty="0">
                <a:solidFill>
                  <a:schemeClr val="bg1"/>
                </a:solidFill>
              </a:rPr>
              <a:t>días naturales siguientes al de </a:t>
            </a:r>
            <a:r>
              <a:rPr lang="es-MX" sz="2600" dirty="0" smtClean="0">
                <a:solidFill>
                  <a:schemeClr val="bg1"/>
                </a:solidFill>
              </a:rPr>
              <a:t>la citada  </a:t>
            </a:r>
            <a:r>
              <a:rPr lang="es-MX" sz="2600" dirty="0">
                <a:solidFill>
                  <a:schemeClr val="bg1"/>
                </a:solidFill>
              </a:rPr>
              <a:t>notificación</a:t>
            </a:r>
            <a:r>
              <a:rPr lang="es-MX" sz="2600" dirty="0" smtClean="0">
                <a:solidFill>
                  <a:schemeClr val="bg1"/>
                </a:solidFill>
              </a:rPr>
              <a:t>.</a:t>
            </a:r>
          </a:p>
          <a:p>
            <a:pPr algn="just"/>
            <a:endParaRPr lang="es-MX" sz="2600" dirty="0">
              <a:solidFill>
                <a:schemeClr val="bg1"/>
              </a:solidFill>
            </a:endParaRPr>
          </a:p>
          <a:p>
            <a:pPr algn="just"/>
            <a:r>
              <a:rPr lang="es-MX" sz="2600" dirty="0" smtClean="0">
                <a:solidFill>
                  <a:schemeClr val="bg1"/>
                </a:solidFill>
              </a:rPr>
              <a:t>Tratándose de </a:t>
            </a:r>
            <a:r>
              <a:rPr lang="es-MX" sz="2600" dirty="0">
                <a:solidFill>
                  <a:schemeClr val="bg1"/>
                </a:solidFill>
              </a:rPr>
              <a:t>obra pública, </a:t>
            </a:r>
            <a:r>
              <a:rPr lang="es-MX" sz="2600" dirty="0" smtClean="0">
                <a:solidFill>
                  <a:schemeClr val="bg1"/>
                </a:solidFill>
              </a:rPr>
              <a:t>no </a:t>
            </a:r>
            <a:r>
              <a:rPr lang="es-MX" sz="2600" dirty="0">
                <a:solidFill>
                  <a:schemeClr val="bg1"/>
                </a:solidFill>
              </a:rPr>
              <a:t>podrá formalizarse contrato alguno que no se </a:t>
            </a:r>
            <a:r>
              <a:rPr lang="es-MX" sz="2600" dirty="0" smtClean="0">
                <a:solidFill>
                  <a:schemeClr val="bg1"/>
                </a:solidFill>
              </a:rPr>
              <a:t>encuentre garantizado </a:t>
            </a:r>
            <a:r>
              <a:rPr lang="es-MX" sz="2600" dirty="0">
                <a:solidFill>
                  <a:schemeClr val="bg1"/>
                </a:solidFill>
              </a:rPr>
              <a:t>de acuerdo con lo dispuesto en la fracción II del artículo 48 </a:t>
            </a:r>
            <a:r>
              <a:rPr lang="es-MX" sz="2600" dirty="0" smtClean="0">
                <a:solidFill>
                  <a:schemeClr val="bg1"/>
                </a:solidFill>
              </a:rPr>
              <a:t>de la LOPSRM.</a:t>
            </a:r>
          </a:p>
          <a:p>
            <a:pPr algn="just"/>
            <a:endParaRPr lang="es-MX" sz="2600" dirty="0">
              <a:solidFill>
                <a:schemeClr val="bg1"/>
              </a:solidFill>
            </a:endParaRPr>
          </a:p>
          <a:p>
            <a:pPr algn="just"/>
            <a:r>
              <a:rPr lang="es-MX" sz="2600" dirty="0">
                <a:solidFill>
                  <a:schemeClr val="bg1"/>
                </a:solidFill>
              </a:rPr>
              <a:t>Se presumirá que la falta de firma del contrato por parte del licitante a quien se le adjudicó el mismo </a:t>
            </a:r>
            <a:r>
              <a:rPr lang="es-MX" sz="2600" dirty="0" smtClean="0">
                <a:solidFill>
                  <a:schemeClr val="bg1"/>
                </a:solidFill>
              </a:rPr>
              <a:t>le es </a:t>
            </a:r>
            <a:r>
              <a:rPr lang="es-MX" sz="2600" dirty="0">
                <a:solidFill>
                  <a:schemeClr val="bg1"/>
                </a:solidFill>
              </a:rPr>
              <a:t>imputable a éste, salvo prueba en contrario que aporte durante el procedimiento </a:t>
            </a:r>
            <a:r>
              <a:rPr lang="es-MX" sz="2600" dirty="0" smtClean="0">
                <a:solidFill>
                  <a:schemeClr val="bg1"/>
                </a:solidFill>
              </a:rPr>
              <a:t>administrativo de  sanción </a:t>
            </a:r>
            <a:r>
              <a:rPr lang="es-MX" sz="2600" dirty="0">
                <a:solidFill>
                  <a:schemeClr val="bg1"/>
                </a:solidFill>
              </a:rPr>
              <a:t>con la que justifique dicha </a:t>
            </a:r>
            <a:r>
              <a:rPr lang="es-MX" sz="2600" dirty="0" smtClean="0">
                <a:solidFill>
                  <a:schemeClr val="bg1"/>
                </a:solidFill>
              </a:rPr>
              <a:t>omisión (tercer párrafo de los artículos 109 del Reglamento de la LAASSP y 267 del Reglamento de la LOPSRM).</a:t>
            </a:r>
            <a:endParaRPr lang="es-MX" sz="2600" dirty="0">
              <a:solidFill>
                <a:schemeClr val="bg1"/>
              </a:solidFill>
            </a:endParaRPr>
          </a:p>
          <a:p>
            <a:pPr algn="just"/>
            <a:endParaRPr lang="es-MX" sz="2600" dirty="0">
              <a:solidFill>
                <a:schemeClr val="bg1"/>
              </a:solidFill>
            </a:endParaRPr>
          </a:p>
        </p:txBody>
      </p:sp>
      <p:pic>
        <p:nvPicPr>
          <p:cNvPr id="6" name="Imagen 5"/>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2760206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1639613" y="672663"/>
            <a:ext cx="7620000" cy="3058510"/>
          </a:xfrm>
        </p:spPr>
        <p:txBody>
          <a:bodyPr anchor="b">
            <a:noAutofit/>
          </a:bodyPr>
          <a:lstStyle/>
          <a:p>
            <a:pPr algn="ctr"/>
            <a:r>
              <a:rPr lang="es-MX" sz="2600" b="1" dirty="0">
                <a:solidFill>
                  <a:schemeClr val="bg1"/>
                </a:solidFill>
                <a:latin typeface="+mn-lt"/>
              </a:rPr>
              <a:t>Omitir devolver </a:t>
            </a:r>
            <a:r>
              <a:rPr lang="es-MX" sz="2600" b="1" dirty="0" smtClean="0">
                <a:solidFill>
                  <a:schemeClr val="bg1"/>
                </a:solidFill>
                <a:latin typeface="+mn-lt"/>
              </a:rPr>
              <a:t>a </a:t>
            </a:r>
            <a:r>
              <a:rPr lang="es-MX" sz="2600" b="1" dirty="0">
                <a:solidFill>
                  <a:schemeClr val="bg1"/>
                </a:solidFill>
                <a:latin typeface="+mn-lt"/>
              </a:rPr>
              <a:t>la dependencia o entidad, en un plazo de diez días</a:t>
            </a:r>
            <a:br>
              <a:rPr lang="es-MX" sz="2600" b="1" dirty="0">
                <a:solidFill>
                  <a:schemeClr val="bg1"/>
                </a:solidFill>
                <a:latin typeface="+mn-lt"/>
              </a:rPr>
            </a:br>
            <a:r>
              <a:rPr lang="es-MX" sz="2600" b="1" dirty="0">
                <a:solidFill>
                  <a:schemeClr val="bg1"/>
                </a:solidFill>
                <a:latin typeface="+mn-lt"/>
              </a:rPr>
              <a:t>naturales, contados a partir del inicio del procedimiento respectivo, toda la documentación que ésta le</a:t>
            </a:r>
            <a:br>
              <a:rPr lang="es-MX" sz="2600" b="1" dirty="0">
                <a:solidFill>
                  <a:schemeClr val="bg1"/>
                </a:solidFill>
                <a:latin typeface="+mn-lt"/>
              </a:rPr>
            </a:br>
            <a:r>
              <a:rPr lang="es-MX" sz="2600" b="1" dirty="0">
                <a:solidFill>
                  <a:schemeClr val="bg1"/>
                </a:solidFill>
                <a:latin typeface="+mn-lt"/>
              </a:rPr>
              <a:t>hubiere entregado para la realización de los trabajos. </a:t>
            </a:r>
            <a:r>
              <a:rPr lang="es-MX" sz="2600" b="1" dirty="0" smtClean="0">
                <a:solidFill>
                  <a:schemeClr val="bg1"/>
                </a:solidFill>
                <a:latin typeface="+mn-lt"/>
              </a:rPr>
              <a:t/>
            </a:r>
            <a:br>
              <a:rPr lang="es-MX" sz="2600" b="1" dirty="0" smtClean="0">
                <a:solidFill>
                  <a:schemeClr val="bg1"/>
                </a:solidFill>
                <a:latin typeface="+mn-lt"/>
              </a:rPr>
            </a:br>
            <a:r>
              <a:rPr lang="es-MX" sz="1200" dirty="0" smtClean="0">
                <a:solidFill>
                  <a:schemeClr val="bg1"/>
                </a:solidFill>
                <a:latin typeface="+mn-lt"/>
              </a:rPr>
              <a:t>(</a:t>
            </a:r>
            <a:r>
              <a:rPr lang="es-MX" sz="1200" dirty="0">
                <a:solidFill>
                  <a:schemeClr val="bg1"/>
                </a:solidFill>
                <a:latin typeface="+mn-lt"/>
              </a:rPr>
              <a:t>artículo 62, último párrafo, de la </a:t>
            </a:r>
            <a:r>
              <a:rPr lang="es-MX" sz="1200" dirty="0" smtClean="0">
                <a:solidFill>
                  <a:schemeClr val="bg1"/>
                </a:solidFill>
                <a:latin typeface="+mn-lt"/>
              </a:rPr>
              <a:t>LOPSRM)</a:t>
            </a:r>
            <a:endParaRPr lang="es-MX" sz="1200" dirty="0">
              <a:solidFill>
                <a:schemeClr val="bg1"/>
              </a:solidFill>
              <a:latin typeface="+mn-lt"/>
            </a:endParaRPr>
          </a:p>
        </p:txBody>
      </p:sp>
      <p:pic>
        <p:nvPicPr>
          <p:cNvPr id="3" name="Imagen 2"/>
          <p:cNvPicPr>
            <a:picLocks noChangeAspect="1"/>
          </p:cNvPicPr>
          <p:nvPr/>
        </p:nvPicPr>
        <p:blipFill>
          <a:blip r:embed="rId2"/>
          <a:stretch>
            <a:fillRect/>
          </a:stretch>
        </p:blipFill>
        <p:spPr>
          <a:xfrm>
            <a:off x="2669628" y="3899630"/>
            <a:ext cx="5707117" cy="2769476"/>
          </a:xfrm>
          <a:prstGeom prst="rect">
            <a:avLst/>
          </a:prstGeom>
        </p:spPr>
      </p:pic>
      <p:pic>
        <p:nvPicPr>
          <p:cNvPr id="4" name="Imagen 3"/>
          <p:cNvPicPr>
            <a:picLocks noChangeAspect="1"/>
          </p:cNvPicPr>
          <p:nvPr/>
        </p:nvPicPr>
        <p:blipFill>
          <a:blip r:embed="rId3"/>
          <a:stretch>
            <a:fillRect/>
          </a:stretch>
        </p:blipFill>
        <p:spPr>
          <a:xfrm>
            <a:off x="8777944" y="0"/>
            <a:ext cx="3414056" cy="591363"/>
          </a:xfrm>
          <a:prstGeom prst="rect">
            <a:avLst/>
          </a:prstGeom>
        </p:spPr>
      </p:pic>
    </p:spTree>
    <p:extLst>
      <p:ext uri="{BB962C8B-B14F-4D97-AF65-F5344CB8AC3E}">
        <p14:creationId xmlns:p14="http://schemas.microsoft.com/office/powerpoint/2010/main" val="2675154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13612-31EB-F712-917E-DA9B833FDA78}"/>
              </a:ext>
            </a:extLst>
          </p:cNvPr>
          <p:cNvSpPr>
            <a:spLocks noGrp="1"/>
          </p:cNvSpPr>
          <p:nvPr>
            <p:ph type="title"/>
          </p:nvPr>
        </p:nvSpPr>
        <p:spPr>
          <a:xfrm>
            <a:off x="1584352" y="1070732"/>
            <a:ext cx="5248221" cy="1067209"/>
          </a:xfrm>
        </p:spPr>
        <p:txBody>
          <a:bodyPr>
            <a:normAutofit/>
          </a:bodyPr>
          <a:lstStyle/>
          <a:p>
            <a:pPr algn="ctr"/>
            <a:r>
              <a:rPr lang="es-MX" sz="3200" b="1" dirty="0">
                <a:solidFill>
                  <a:srgbClr val="C00000"/>
                </a:solidFill>
                <a:latin typeface="Montserrat Bold" panose="00000800000000000000" pitchFamily="2" charset="0"/>
              </a:rPr>
              <a:t>Objetivo</a:t>
            </a:r>
          </a:p>
        </p:txBody>
      </p:sp>
      <p:sp>
        <p:nvSpPr>
          <p:cNvPr id="32" name="Content Placeholder 31">
            <a:extLst>
              <a:ext uri="{FF2B5EF4-FFF2-40B4-BE49-F238E27FC236}">
                <a16:creationId xmlns:a16="http://schemas.microsoft.com/office/drawing/2014/main" id="{D454C935-C0DB-1B88-F295-CB2B4662565B}"/>
              </a:ext>
            </a:extLst>
          </p:cNvPr>
          <p:cNvSpPr>
            <a:spLocks noGrp="1"/>
          </p:cNvSpPr>
          <p:nvPr>
            <p:ph idx="1"/>
          </p:nvPr>
        </p:nvSpPr>
        <p:spPr>
          <a:xfrm>
            <a:off x="1128111" y="2661800"/>
            <a:ext cx="6181725" cy="2426891"/>
          </a:xfrm>
        </p:spPr>
        <p:txBody>
          <a:bodyPr>
            <a:noAutofit/>
          </a:bodyPr>
          <a:lstStyle/>
          <a:p>
            <a:pPr marL="0" indent="0" algn="just">
              <a:buNone/>
            </a:pPr>
            <a:r>
              <a:rPr lang="es-MX" sz="2600" b="1" dirty="0">
                <a:solidFill>
                  <a:schemeClr val="tx1"/>
                </a:solidFill>
                <a:ea typeface="+mj-ea"/>
                <a:cs typeface="+mj-cs"/>
              </a:rPr>
              <a:t>Sensibilizar a los licitantes, proveedores y contratistas sobre las leyes que rigen las contrataciones públicas; de los actos que constituyen infracciones a dichas disposiciones, y las </a:t>
            </a:r>
            <a:r>
              <a:rPr lang="es-MX" sz="2600" b="1" dirty="0" smtClean="0">
                <a:solidFill>
                  <a:schemeClr val="tx1"/>
                </a:solidFill>
                <a:ea typeface="+mj-ea"/>
                <a:cs typeface="+mj-cs"/>
              </a:rPr>
              <a:t>sanciones aplicables. </a:t>
            </a:r>
            <a:endParaRPr lang="en-US" sz="2600" b="1" dirty="0">
              <a:solidFill>
                <a:schemeClr val="tx1"/>
              </a:solidFill>
              <a:ea typeface="+mj-ea"/>
              <a:cs typeface="+mj-cs"/>
            </a:endParaRPr>
          </a:p>
        </p:txBody>
      </p:sp>
      <p:pic>
        <p:nvPicPr>
          <p:cNvPr id="16" name="Imagen 15"/>
          <p:cNvPicPr>
            <a:picLocks noChangeAspect="1"/>
          </p:cNvPicPr>
          <p:nvPr/>
        </p:nvPicPr>
        <p:blipFill>
          <a:blip r:embed="rId2"/>
          <a:stretch>
            <a:fillRect/>
          </a:stretch>
        </p:blipFill>
        <p:spPr>
          <a:xfrm>
            <a:off x="7578782" y="1772503"/>
            <a:ext cx="4127899" cy="3989835"/>
          </a:xfrm>
          <a:prstGeom prst="rect">
            <a:avLst/>
          </a:prstGeom>
        </p:spPr>
      </p:pic>
      <p:pic>
        <p:nvPicPr>
          <p:cNvPr id="15" name="Imagen 14"/>
          <p:cNvPicPr>
            <a:picLocks noChangeAspect="1"/>
          </p:cNvPicPr>
          <p:nvPr/>
        </p:nvPicPr>
        <p:blipFill>
          <a:blip r:embed="rId3"/>
          <a:stretch>
            <a:fillRect/>
          </a:stretch>
        </p:blipFill>
        <p:spPr>
          <a:xfrm>
            <a:off x="8779072" y="0"/>
            <a:ext cx="3412928" cy="593150"/>
          </a:xfrm>
          <a:prstGeom prst="rect">
            <a:avLst/>
          </a:prstGeom>
        </p:spPr>
      </p:pic>
    </p:spTree>
    <p:extLst>
      <p:ext uri="{BB962C8B-B14F-4D97-AF65-F5344CB8AC3E}">
        <p14:creationId xmlns:p14="http://schemas.microsoft.com/office/powerpoint/2010/main" val="3158350264"/>
      </p:ext>
    </p:extLst>
  </p:cSld>
  <p:clrMapOvr>
    <a:masterClrMapping/>
  </p:clrMapOvr>
  <mc:AlternateContent xmlns:mc="http://schemas.openxmlformats.org/markup-compatibility/2006" xmlns:p14="http://schemas.microsoft.com/office/powerpoint/2010/main">
    <mc:Choice Requires="p14">
      <p:transition spd="slow" p14:dur="5000">
        <p14:glitter pattern="hexago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57D28F8-A11B-3753-ECC6-92BD328145A7}"/>
              </a:ext>
            </a:extLst>
          </p:cNvPr>
          <p:cNvSpPr txBox="1">
            <a:spLocks/>
          </p:cNvSpPr>
          <p:nvPr/>
        </p:nvSpPr>
        <p:spPr>
          <a:xfrm>
            <a:off x="2852233" y="1345168"/>
            <a:ext cx="5925711"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smtClean="0">
                <a:solidFill>
                  <a:srgbClr val="C00000"/>
                </a:solidFill>
              </a:rPr>
              <a:t>Evite incurrir en dicha conducta omisa y considere lo siguiente:</a:t>
            </a:r>
            <a:endParaRPr lang="es-MX" sz="2600" b="1" dirty="0">
              <a:solidFill>
                <a:srgbClr val="C00000"/>
              </a:solidFill>
            </a:endParaRPr>
          </a:p>
        </p:txBody>
      </p:sp>
      <p:sp>
        <p:nvSpPr>
          <p:cNvPr id="8" name="Rectángulo 7"/>
          <p:cNvSpPr/>
          <p:nvPr/>
        </p:nvSpPr>
        <p:spPr>
          <a:xfrm>
            <a:off x="1712785" y="3079150"/>
            <a:ext cx="8639904" cy="2092881"/>
          </a:xfrm>
          <a:prstGeom prst="rect">
            <a:avLst/>
          </a:prstGeom>
        </p:spPr>
        <p:txBody>
          <a:bodyPr wrap="square">
            <a:spAutoFit/>
          </a:bodyPr>
          <a:lstStyle/>
          <a:p>
            <a:pPr algn="just"/>
            <a:r>
              <a:rPr lang="es-MX" sz="2600" dirty="0">
                <a:solidFill>
                  <a:schemeClr val="bg1"/>
                </a:solidFill>
              </a:rPr>
              <a:t>Resguardar toda la documentación </a:t>
            </a:r>
            <a:r>
              <a:rPr lang="es-MX" sz="2600" dirty="0" smtClean="0">
                <a:solidFill>
                  <a:schemeClr val="bg1"/>
                </a:solidFill>
              </a:rPr>
              <a:t>que la </a:t>
            </a:r>
            <a:r>
              <a:rPr lang="es-MX" sz="2600" dirty="0">
                <a:solidFill>
                  <a:schemeClr val="bg1"/>
                </a:solidFill>
              </a:rPr>
              <a:t>dependencia o entidad contratante</a:t>
            </a:r>
            <a:r>
              <a:rPr lang="es-MX" sz="2600" dirty="0" smtClean="0">
                <a:solidFill>
                  <a:schemeClr val="bg1"/>
                </a:solidFill>
              </a:rPr>
              <a:t> le </a:t>
            </a:r>
            <a:r>
              <a:rPr lang="es-MX" sz="2600" dirty="0">
                <a:solidFill>
                  <a:schemeClr val="bg1"/>
                </a:solidFill>
              </a:rPr>
              <a:t>hubiere entregado para la realización de los </a:t>
            </a:r>
            <a:r>
              <a:rPr lang="es-MX" sz="2600" dirty="0" smtClean="0">
                <a:solidFill>
                  <a:schemeClr val="bg1"/>
                </a:solidFill>
              </a:rPr>
              <a:t>trabajos, a fin de devolverla en el plazo establecido para ello. </a:t>
            </a:r>
            <a:endParaRPr lang="es-MX" sz="2600" dirty="0">
              <a:solidFill>
                <a:schemeClr val="bg1"/>
              </a:solidFill>
            </a:endParaRPr>
          </a:p>
          <a:p>
            <a:pPr algn="just"/>
            <a:endParaRPr lang="es-MX" sz="2600" dirty="0">
              <a:solidFill>
                <a:schemeClr val="bg1"/>
              </a:solidFill>
            </a:endParaRPr>
          </a:p>
        </p:txBody>
      </p:sp>
      <p:pic>
        <p:nvPicPr>
          <p:cNvPr id="4" name="Imagen 3"/>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4031245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D7C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1954925" y="1830107"/>
            <a:ext cx="7083972" cy="683259"/>
          </a:xfrm>
        </p:spPr>
        <p:txBody>
          <a:bodyPr anchor="b">
            <a:noAutofit/>
          </a:bodyPr>
          <a:lstStyle/>
          <a:p>
            <a:pPr algn="ctr"/>
            <a:r>
              <a:rPr lang="es-MX" sz="2600" b="1" dirty="0">
                <a:solidFill>
                  <a:schemeClr val="bg1"/>
                </a:solidFill>
              </a:rPr>
              <a:t>Omitir reintegrar el anticipo no </a:t>
            </a:r>
            <a:r>
              <a:rPr lang="es-MX" sz="2600" b="1" dirty="0" smtClean="0">
                <a:solidFill>
                  <a:schemeClr val="bg1"/>
                </a:solidFill>
              </a:rPr>
              <a:t>amortizado, cuando se haya rescindido el contrato </a:t>
            </a:r>
            <a:r>
              <a:rPr lang="es-MX" sz="2600" b="1" dirty="0">
                <a:solidFill>
                  <a:schemeClr val="bg1"/>
                </a:solidFill>
              </a:rPr>
              <a:t/>
            </a:r>
            <a:br>
              <a:rPr lang="es-MX" sz="2600" b="1" dirty="0">
                <a:solidFill>
                  <a:schemeClr val="bg1"/>
                </a:solidFill>
              </a:rPr>
            </a:br>
            <a:r>
              <a:rPr lang="es-MX" sz="1200" b="1" dirty="0" smtClean="0">
                <a:solidFill>
                  <a:schemeClr val="bg1"/>
                </a:solidFill>
                <a:latin typeface="+mn-lt"/>
              </a:rPr>
              <a:t>(artículo </a:t>
            </a:r>
            <a:r>
              <a:rPr lang="es-MX" sz="1200" b="1" dirty="0">
                <a:solidFill>
                  <a:schemeClr val="bg1"/>
                </a:solidFill>
                <a:latin typeface="+mn-lt"/>
              </a:rPr>
              <a:t>51, penúltimo </a:t>
            </a:r>
            <a:r>
              <a:rPr lang="es-MX" sz="1200" b="1" dirty="0" smtClean="0">
                <a:solidFill>
                  <a:schemeClr val="bg1"/>
                </a:solidFill>
                <a:latin typeface="+mn-lt"/>
              </a:rPr>
              <a:t>párrafo, </a:t>
            </a:r>
            <a:r>
              <a:rPr lang="es-MX" sz="1200" b="1" dirty="0">
                <a:solidFill>
                  <a:schemeClr val="bg1"/>
                </a:solidFill>
                <a:latin typeface="+mn-lt"/>
              </a:rPr>
              <a:t>de la </a:t>
            </a:r>
            <a:r>
              <a:rPr lang="es-MX" sz="1200" b="1" dirty="0" smtClean="0">
                <a:solidFill>
                  <a:schemeClr val="bg1"/>
                </a:solidFill>
                <a:latin typeface="+mn-lt"/>
              </a:rPr>
              <a:t>LAASSP </a:t>
            </a:r>
            <a:r>
              <a:rPr lang="es-MX" sz="1200" b="1" dirty="0">
                <a:solidFill>
                  <a:schemeClr val="bg1"/>
                </a:solidFill>
                <a:latin typeface="+mn-lt"/>
              </a:rPr>
              <a:t>y </a:t>
            </a:r>
            <a:r>
              <a:rPr lang="es-MX" sz="1200" b="1" dirty="0" smtClean="0">
                <a:solidFill>
                  <a:schemeClr val="bg1"/>
                </a:solidFill>
                <a:latin typeface="+mn-lt"/>
              </a:rPr>
              <a:t>50, penúltimo párrafo, de </a:t>
            </a:r>
            <a:r>
              <a:rPr lang="es-MX" sz="1200" b="1" dirty="0">
                <a:solidFill>
                  <a:schemeClr val="bg1"/>
                </a:solidFill>
                <a:latin typeface="+mn-lt"/>
              </a:rPr>
              <a:t>la LOPSRM</a:t>
            </a:r>
            <a:r>
              <a:rPr lang="es-MX" sz="1200" b="1" dirty="0" smtClean="0">
                <a:solidFill>
                  <a:schemeClr val="bg1"/>
                </a:solidFill>
                <a:latin typeface="+mn-lt"/>
              </a:rPr>
              <a:t>)</a:t>
            </a:r>
            <a:endParaRPr lang="es-MX" sz="1200" b="1" dirty="0">
              <a:solidFill>
                <a:schemeClr val="bg1"/>
              </a:solidFill>
              <a:latin typeface="+mn-lt"/>
            </a:endParaRPr>
          </a:p>
        </p:txBody>
      </p:sp>
      <p:pic>
        <p:nvPicPr>
          <p:cNvPr id="4" name="Imagen 3"/>
          <p:cNvPicPr>
            <a:picLocks noChangeAspect="1"/>
          </p:cNvPicPr>
          <p:nvPr/>
        </p:nvPicPr>
        <p:blipFill>
          <a:blip r:embed="rId2"/>
          <a:stretch>
            <a:fillRect/>
          </a:stretch>
        </p:blipFill>
        <p:spPr>
          <a:xfrm>
            <a:off x="8827033" y="0"/>
            <a:ext cx="3414056" cy="591363"/>
          </a:xfrm>
          <a:prstGeom prst="rect">
            <a:avLst/>
          </a:prstGeom>
        </p:spPr>
      </p:pic>
      <p:pic>
        <p:nvPicPr>
          <p:cNvPr id="5" name="Imagen 4"/>
          <p:cNvPicPr>
            <a:picLocks noChangeAspect="1"/>
          </p:cNvPicPr>
          <p:nvPr/>
        </p:nvPicPr>
        <p:blipFill>
          <a:blip r:embed="rId3"/>
          <a:stretch>
            <a:fillRect/>
          </a:stretch>
        </p:blipFill>
        <p:spPr>
          <a:xfrm>
            <a:off x="2984939" y="2967047"/>
            <a:ext cx="5374426" cy="2897726"/>
          </a:xfrm>
          <a:prstGeom prst="rect">
            <a:avLst/>
          </a:prstGeom>
        </p:spPr>
      </p:pic>
    </p:spTree>
    <p:extLst>
      <p:ext uri="{BB962C8B-B14F-4D97-AF65-F5344CB8AC3E}">
        <p14:creationId xmlns:p14="http://schemas.microsoft.com/office/powerpoint/2010/main" val="352129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push dir="u"/>
      </p:transition>
    </mc:Choice>
    <mc:Fallback xmlns="">
      <p:transition spd="slow">
        <p:push dir="u"/>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9D7CB"/>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txBox="1">
            <a:spLocks/>
          </p:cNvSpPr>
          <p:nvPr/>
        </p:nvSpPr>
        <p:spPr>
          <a:xfrm>
            <a:off x="2900856" y="591363"/>
            <a:ext cx="5587940" cy="8787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smtClean="0">
                <a:solidFill>
                  <a:srgbClr val="C00000"/>
                </a:solidFill>
              </a:rPr>
              <a:t>Evite incurrir en dicha conducta omisa y considere lo siguiente:</a:t>
            </a:r>
            <a:endParaRPr lang="es-MX" sz="2400" b="1" dirty="0">
              <a:solidFill>
                <a:srgbClr val="C00000"/>
              </a:solidFill>
            </a:endParaRPr>
          </a:p>
        </p:txBody>
      </p:sp>
      <p:sp>
        <p:nvSpPr>
          <p:cNvPr id="9" name="Rectángulo 8"/>
          <p:cNvSpPr/>
          <p:nvPr/>
        </p:nvSpPr>
        <p:spPr>
          <a:xfrm>
            <a:off x="693683" y="1796688"/>
            <a:ext cx="10710041" cy="4893647"/>
          </a:xfrm>
          <a:prstGeom prst="rect">
            <a:avLst/>
          </a:prstGeom>
        </p:spPr>
        <p:txBody>
          <a:bodyPr wrap="square">
            <a:spAutoFit/>
          </a:bodyPr>
          <a:lstStyle/>
          <a:p>
            <a:pPr algn="just"/>
            <a:r>
              <a:rPr lang="es-MX" sz="2600" dirty="0" smtClean="0">
                <a:solidFill>
                  <a:schemeClr val="bg1"/>
                </a:solidFill>
              </a:rPr>
              <a:t>En </a:t>
            </a:r>
            <a:r>
              <a:rPr lang="es-MX" sz="2600" dirty="0">
                <a:solidFill>
                  <a:schemeClr val="bg1"/>
                </a:solidFill>
              </a:rPr>
              <a:t>caso de </a:t>
            </a:r>
            <a:r>
              <a:rPr lang="es-MX" sz="2600" dirty="0" smtClean="0">
                <a:solidFill>
                  <a:schemeClr val="bg1"/>
                </a:solidFill>
              </a:rPr>
              <a:t>rescisión del contrato, deberá </a:t>
            </a:r>
            <a:r>
              <a:rPr lang="es-MX" sz="2600" dirty="0">
                <a:solidFill>
                  <a:schemeClr val="bg1"/>
                </a:solidFill>
              </a:rPr>
              <a:t>reintegrar </a:t>
            </a:r>
            <a:r>
              <a:rPr lang="es-MX" sz="2600" dirty="0" smtClean="0">
                <a:solidFill>
                  <a:schemeClr val="bg1"/>
                </a:solidFill>
              </a:rPr>
              <a:t>el </a:t>
            </a:r>
            <a:r>
              <a:rPr lang="es-ES" sz="2600" dirty="0" smtClean="0">
                <a:solidFill>
                  <a:schemeClr val="bg1"/>
                </a:solidFill>
              </a:rPr>
              <a:t>saldo del </a:t>
            </a:r>
            <a:r>
              <a:rPr lang="es-MX" sz="2600" dirty="0" smtClean="0">
                <a:solidFill>
                  <a:schemeClr val="bg1"/>
                </a:solidFill>
              </a:rPr>
              <a:t>anticipo no </a:t>
            </a:r>
            <a:r>
              <a:rPr lang="es-ES" sz="2600" dirty="0" smtClean="0">
                <a:solidFill>
                  <a:schemeClr val="bg1"/>
                </a:solidFill>
              </a:rPr>
              <a:t>amortizado, </a:t>
            </a:r>
            <a:r>
              <a:rPr lang="es-MX" sz="2600" dirty="0" smtClean="0">
                <a:solidFill>
                  <a:schemeClr val="bg1"/>
                </a:solidFill>
              </a:rPr>
              <a:t>más </a:t>
            </a:r>
            <a:r>
              <a:rPr lang="es-MX" sz="2600" dirty="0">
                <a:solidFill>
                  <a:schemeClr val="bg1"/>
                </a:solidFill>
              </a:rPr>
              <a:t>los intereses correspondientes, conforme a la tasa que será igual a la establecida por la Ley de Ingresos de la Federación en los casos de prórroga para el pago de créditos </a:t>
            </a:r>
            <a:r>
              <a:rPr lang="es-MX" sz="2600" dirty="0" smtClean="0">
                <a:solidFill>
                  <a:schemeClr val="bg1"/>
                </a:solidFill>
              </a:rPr>
              <a:t>fiscales, </a:t>
            </a:r>
            <a:r>
              <a:rPr lang="es-ES" sz="2600" dirty="0" smtClean="0">
                <a:solidFill>
                  <a:schemeClr val="bg1"/>
                </a:solidFill>
              </a:rPr>
              <a:t>a </a:t>
            </a:r>
            <a:r>
              <a:rPr lang="es-ES" sz="2600" dirty="0">
                <a:solidFill>
                  <a:schemeClr val="bg1"/>
                </a:solidFill>
              </a:rPr>
              <a:t>la dependencia o entidad </a:t>
            </a:r>
            <a:r>
              <a:rPr lang="es-ES" sz="2600" dirty="0" smtClean="0">
                <a:solidFill>
                  <a:schemeClr val="bg1"/>
                </a:solidFill>
              </a:rPr>
              <a:t>correspondiente.</a:t>
            </a:r>
          </a:p>
          <a:p>
            <a:pPr algn="just"/>
            <a:endParaRPr lang="es-ES" sz="2600" dirty="0">
              <a:solidFill>
                <a:schemeClr val="bg1"/>
              </a:solidFill>
            </a:endParaRPr>
          </a:p>
          <a:p>
            <a:pPr algn="just"/>
            <a:r>
              <a:rPr lang="es-MX" sz="2600" dirty="0" smtClean="0">
                <a:solidFill>
                  <a:schemeClr val="bg1"/>
                </a:solidFill>
              </a:rPr>
              <a:t>Los </a:t>
            </a:r>
            <a:r>
              <a:rPr lang="es-MX" sz="2600" dirty="0">
                <a:solidFill>
                  <a:schemeClr val="bg1"/>
                </a:solidFill>
              </a:rPr>
              <a:t>intereses se calcularán sobre el monto del anticipo no </a:t>
            </a:r>
            <a:r>
              <a:rPr lang="es-MX" sz="2600" dirty="0" smtClean="0">
                <a:solidFill>
                  <a:schemeClr val="bg1"/>
                </a:solidFill>
              </a:rPr>
              <a:t>amortizado y </a:t>
            </a:r>
            <a:r>
              <a:rPr lang="es-MX" sz="2600" dirty="0">
                <a:solidFill>
                  <a:schemeClr val="bg1"/>
                </a:solidFill>
              </a:rPr>
              <a:t>se computarán por días naturales desde la fecha de su entrega hasta la fecha en que se pongan efectivamente las cantidades a disposición de la dependencia o </a:t>
            </a:r>
            <a:r>
              <a:rPr lang="es-MX" sz="2600" dirty="0" smtClean="0">
                <a:solidFill>
                  <a:schemeClr val="bg1"/>
                </a:solidFill>
              </a:rPr>
              <a:t>entidad </a:t>
            </a:r>
            <a:r>
              <a:rPr lang="es-ES" sz="2600" dirty="0" smtClean="0">
                <a:solidFill>
                  <a:schemeClr val="bg1"/>
                </a:solidFill>
              </a:rPr>
              <a:t>correspondiente</a:t>
            </a:r>
            <a:r>
              <a:rPr lang="es-MX" sz="2600" dirty="0" smtClean="0">
                <a:solidFill>
                  <a:schemeClr val="bg1"/>
                </a:solidFill>
              </a:rPr>
              <a:t>.</a:t>
            </a:r>
            <a:endParaRPr lang="es-MX" sz="2600" dirty="0">
              <a:solidFill>
                <a:schemeClr val="bg1"/>
              </a:solidFill>
            </a:endParaRPr>
          </a:p>
          <a:p>
            <a:pPr algn="just"/>
            <a:endParaRPr lang="es-MX" sz="2600" dirty="0">
              <a:solidFill>
                <a:schemeClr val="bg1"/>
              </a:solidFill>
            </a:endParaRPr>
          </a:p>
          <a:p>
            <a:pPr algn="just"/>
            <a:endParaRPr lang="es-MX" sz="2600" dirty="0">
              <a:solidFill>
                <a:schemeClr val="bg1"/>
              </a:solidFill>
            </a:endParaRPr>
          </a:p>
        </p:txBody>
      </p:sp>
      <p:pic>
        <p:nvPicPr>
          <p:cNvPr id="4" name="Imagen 3"/>
          <p:cNvPicPr>
            <a:picLocks noChangeAspect="1"/>
          </p:cNvPicPr>
          <p:nvPr/>
        </p:nvPicPr>
        <p:blipFill>
          <a:blip r:embed="rId2"/>
          <a:stretch>
            <a:fillRect/>
          </a:stretch>
        </p:blipFill>
        <p:spPr>
          <a:xfrm>
            <a:off x="8827033" y="0"/>
            <a:ext cx="3414056" cy="591363"/>
          </a:xfrm>
          <a:prstGeom prst="rect">
            <a:avLst/>
          </a:prstGeom>
        </p:spPr>
      </p:pic>
    </p:spTree>
    <p:extLst>
      <p:ext uri="{BB962C8B-B14F-4D97-AF65-F5344CB8AC3E}">
        <p14:creationId xmlns:p14="http://schemas.microsoft.com/office/powerpoint/2010/main" val="3634021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push dir="u"/>
      </p:transition>
    </mc:Choice>
    <mc:Fallback xmlns="">
      <p:transition spd="slow">
        <p:push dir="u"/>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88690102-BA13-099F-88D1-08488FF5551D}"/>
              </a:ext>
            </a:extLst>
          </p:cNvPr>
          <p:cNvSpPr>
            <a:spLocks noGrp="1"/>
          </p:cNvSpPr>
          <p:nvPr>
            <p:ph idx="1"/>
          </p:nvPr>
        </p:nvSpPr>
        <p:spPr>
          <a:xfrm>
            <a:off x="1491922" y="2713929"/>
            <a:ext cx="7252137" cy="3207258"/>
          </a:xfrm>
        </p:spPr>
        <p:txBody>
          <a:bodyPr anchor="ctr" anchorCtr="0">
            <a:normAutofit/>
          </a:bodyPr>
          <a:lstStyle/>
          <a:p>
            <a:pPr marL="0" indent="0" algn="ctr">
              <a:buNone/>
            </a:pPr>
            <a:r>
              <a:rPr lang="es-MX" sz="2600" dirty="0"/>
              <a:t>Se refieren a los supuestos normativos previstos en los artículos 60 de la LAASSP y 78 de la LOPSRM</a:t>
            </a:r>
            <a:r>
              <a:rPr lang="es-MX" sz="2600" dirty="0" smtClean="0"/>
              <a:t>.</a:t>
            </a:r>
            <a:endParaRPr lang="es-MX" sz="2600" dirty="0"/>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sp>
        <p:nvSpPr>
          <p:cNvPr id="9" name="Título 1">
            <a:extLst>
              <a:ext uri="{FF2B5EF4-FFF2-40B4-BE49-F238E27FC236}">
                <a16:creationId xmlns:a16="http://schemas.microsoft.com/office/drawing/2014/main" id="{F57D28F8-A11B-3753-ECC6-92BD328145A7}"/>
              </a:ext>
            </a:extLst>
          </p:cNvPr>
          <p:cNvSpPr txBox="1">
            <a:spLocks/>
          </p:cNvSpPr>
          <p:nvPr/>
        </p:nvSpPr>
        <p:spPr>
          <a:xfrm>
            <a:off x="1909844" y="1219200"/>
            <a:ext cx="6584457" cy="1330686"/>
          </a:xfrm>
          <a:prstGeom prst="rect">
            <a:avLst/>
          </a:prstGeom>
          <a:ln w="47625" cmpd="dbl">
            <a:solidFill>
              <a:schemeClr val="accent4">
                <a:lumMod val="40000"/>
                <a:lumOff val="60000"/>
              </a:schemeClr>
            </a:solidFill>
          </a:ln>
        </p:spPr>
        <p:txBody>
          <a:bodyPr vert="horz" lIns="91440" tIns="45720" rIns="91440" bIns="45720" rtlCol="0" anchor="b">
            <a:no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b="1" dirty="0" smtClean="0">
                <a:solidFill>
                  <a:schemeClr val="accent1">
                    <a:lumMod val="20000"/>
                    <a:lumOff val="80000"/>
                  </a:schemeClr>
                </a:solidFill>
                <a:effectLst>
                  <a:outerShdw blurRad="38100" dist="38100" dir="2700000" algn="tl">
                    <a:srgbClr val="000000">
                      <a:alpha val="43137"/>
                    </a:srgbClr>
                  </a:outerShdw>
                </a:effectLst>
                <a:latin typeface="+mn-lt"/>
              </a:rPr>
              <a:t>ACTOS SANCIONABLES CON MULTA E INHABILITACIÓN</a:t>
            </a:r>
            <a:endParaRPr lang="es-MX" b="1" dirty="0">
              <a:solidFill>
                <a:schemeClr val="accent1">
                  <a:lumMod val="20000"/>
                  <a:lumOff val="80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672134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rippl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4507132" y="4646880"/>
            <a:ext cx="6570771" cy="981235"/>
          </a:xfrm>
        </p:spPr>
        <p:txBody>
          <a:bodyPr anchor="b">
            <a:normAutofit fontScale="90000"/>
          </a:bodyPr>
          <a:lstStyle/>
          <a:p>
            <a:pPr algn="just"/>
            <a:r>
              <a:rPr lang="es-MX" sz="2900" b="1" dirty="0" smtClean="0">
                <a:solidFill>
                  <a:schemeClr val="bg1"/>
                </a:solidFill>
                <a:latin typeface="+mn-lt"/>
              </a:rPr>
              <a:t>El licitante </a:t>
            </a:r>
            <a:r>
              <a:rPr lang="es-MX" sz="2900" b="1" dirty="0">
                <a:solidFill>
                  <a:schemeClr val="bg1"/>
                </a:solidFill>
                <a:latin typeface="+mn-lt"/>
              </a:rPr>
              <a:t>que injustificadamente y por causas imputables a </a:t>
            </a:r>
            <a:r>
              <a:rPr lang="es-MX" sz="2900" b="1" dirty="0" smtClean="0">
                <a:solidFill>
                  <a:schemeClr val="bg1"/>
                </a:solidFill>
                <a:latin typeface="+mn-lt"/>
              </a:rPr>
              <a:t>él no formalice 2 o</a:t>
            </a:r>
            <a:r>
              <a:rPr lang="es-MX" sz="2900" b="1" dirty="0">
                <a:solidFill>
                  <a:schemeClr val="bg1"/>
                </a:solidFill>
                <a:latin typeface="+mn-lt"/>
              </a:rPr>
              <a:t/>
            </a:r>
            <a:br>
              <a:rPr lang="es-MX" sz="2900" b="1" dirty="0">
                <a:solidFill>
                  <a:schemeClr val="bg1"/>
                </a:solidFill>
                <a:latin typeface="+mn-lt"/>
              </a:rPr>
            </a:br>
            <a:r>
              <a:rPr lang="es-MX" sz="2900" b="1" dirty="0">
                <a:solidFill>
                  <a:schemeClr val="bg1"/>
                </a:solidFill>
                <a:latin typeface="+mn-lt"/>
              </a:rPr>
              <a:t>más contratos que les haya adjudicado cualquier dependencia o entidad en el plazo de </a:t>
            </a:r>
            <a:r>
              <a:rPr lang="es-MX" sz="2900" b="1" dirty="0" smtClean="0">
                <a:solidFill>
                  <a:schemeClr val="bg1"/>
                </a:solidFill>
                <a:latin typeface="+mn-lt"/>
              </a:rPr>
              <a:t>2 años </a:t>
            </a:r>
            <a:r>
              <a:rPr lang="es-MX" sz="2900" b="1" dirty="0">
                <a:solidFill>
                  <a:schemeClr val="bg1"/>
                </a:solidFill>
                <a:latin typeface="+mn-lt"/>
              </a:rPr>
              <a:t/>
            </a:r>
            <a:br>
              <a:rPr lang="es-MX" sz="2900" b="1" dirty="0">
                <a:solidFill>
                  <a:schemeClr val="bg1"/>
                </a:solidFill>
                <a:latin typeface="+mn-lt"/>
              </a:rPr>
            </a:br>
            <a:r>
              <a:rPr lang="es-MX" sz="2900" b="1" dirty="0">
                <a:solidFill>
                  <a:schemeClr val="bg1"/>
                </a:solidFill>
                <a:latin typeface="+mn-lt"/>
              </a:rPr>
              <a:t>calendario, contados a partir del día en que haya fenecido el término para la formalización </a:t>
            </a:r>
            <a:r>
              <a:rPr lang="es-MX" sz="2900" b="1" dirty="0" smtClean="0">
                <a:solidFill>
                  <a:schemeClr val="bg1"/>
                </a:solidFill>
                <a:latin typeface="+mn-lt"/>
              </a:rPr>
              <a:t>del primer </a:t>
            </a:r>
            <a:r>
              <a:rPr lang="es-MX" sz="2900" b="1" dirty="0">
                <a:solidFill>
                  <a:schemeClr val="bg1"/>
                </a:solidFill>
                <a:latin typeface="+mn-lt"/>
              </a:rPr>
              <a:t>contrato no </a:t>
            </a:r>
            <a:r>
              <a:rPr lang="es-MX" sz="2900" b="1" dirty="0" smtClean="0">
                <a:solidFill>
                  <a:schemeClr val="bg1"/>
                </a:solidFill>
                <a:latin typeface="+mn-lt"/>
              </a:rPr>
              <a:t>formalizado.</a:t>
            </a:r>
            <a:br>
              <a:rPr lang="es-MX" sz="2900" b="1" dirty="0" smtClean="0">
                <a:solidFill>
                  <a:schemeClr val="bg1"/>
                </a:solidFill>
                <a:latin typeface="+mn-lt"/>
              </a:rPr>
            </a:br>
            <a:r>
              <a:rPr lang="es-MX" sz="2900" b="1" dirty="0" smtClean="0">
                <a:solidFill>
                  <a:schemeClr val="bg1"/>
                </a:solidFill>
                <a:latin typeface="+mn-lt"/>
              </a:rPr>
              <a:t>                  </a:t>
            </a:r>
            <a:r>
              <a:rPr lang="es-MX" sz="1300" dirty="0" smtClean="0">
                <a:solidFill>
                  <a:schemeClr val="bg1"/>
                </a:solidFill>
                <a:latin typeface="+mn-lt"/>
              </a:rPr>
              <a:t>(artículo 60, fracción I, de la LAASSP)</a:t>
            </a:r>
            <a:endParaRPr lang="es-MX" sz="1300" dirty="0">
              <a:solidFill>
                <a:schemeClr val="bg1"/>
              </a:solidFill>
              <a:latin typeface="+mn-lt"/>
            </a:endParaRPr>
          </a:p>
        </p:txBody>
      </p:sp>
      <p:pic>
        <p:nvPicPr>
          <p:cNvPr id="3" name="Imagen 2"/>
          <p:cNvPicPr>
            <a:picLocks noChangeAspect="1"/>
          </p:cNvPicPr>
          <p:nvPr/>
        </p:nvPicPr>
        <p:blipFill>
          <a:blip r:embed="rId2"/>
          <a:stretch>
            <a:fillRect/>
          </a:stretch>
        </p:blipFill>
        <p:spPr>
          <a:xfrm>
            <a:off x="636070" y="595363"/>
            <a:ext cx="3618813" cy="5868498"/>
          </a:xfrm>
          <a:prstGeom prst="rect">
            <a:avLst/>
          </a:prstGeom>
          <a:noFill/>
          <a:ln>
            <a:noFill/>
          </a:ln>
        </p:spPr>
      </p:pic>
      <p:pic>
        <p:nvPicPr>
          <p:cNvPr id="6" name="Imagen 5"/>
          <p:cNvPicPr>
            <a:picLocks noChangeAspect="1"/>
          </p:cNvPicPr>
          <p:nvPr/>
        </p:nvPicPr>
        <p:blipFill>
          <a:blip r:embed="rId3"/>
          <a:stretch>
            <a:fillRect/>
          </a:stretch>
        </p:blipFill>
        <p:spPr>
          <a:xfrm>
            <a:off x="8777944" y="4000"/>
            <a:ext cx="3414056" cy="591363"/>
          </a:xfrm>
          <a:prstGeom prst="rect">
            <a:avLst/>
          </a:prstGeom>
        </p:spPr>
      </p:pic>
    </p:spTree>
    <p:extLst>
      <p:ext uri="{BB962C8B-B14F-4D97-AF65-F5344CB8AC3E}">
        <p14:creationId xmlns:p14="http://schemas.microsoft.com/office/powerpoint/2010/main" val="1717682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randomBar dir="vert"/>
      </p:transition>
    </mc:Choice>
    <mc:Fallback xmlns="">
      <p:transition spd="slow">
        <p:randomBar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222961" y="1996966"/>
            <a:ext cx="4541150" cy="4771696"/>
          </a:xfrm>
        </p:spPr>
        <p:txBody>
          <a:bodyPr anchor="b">
            <a:noAutofit/>
          </a:bodyPr>
          <a:lstStyle/>
          <a:p>
            <a:pPr algn="just"/>
            <a:r>
              <a:rPr lang="es-MX" sz="2400" b="1" dirty="0" smtClean="0"/>
              <a:t/>
            </a:r>
            <a:br>
              <a:rPr lang="es-MX" sz="2400" b="1" dirty="0" smtClean="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a:t/>
            </a:r>
            <a:br>
              <a:rPr lang="es-MX" sz="2400" b="1" dirty="0"/>
            </a:br>
            <a:r>
              <a:rPr lang="es-MX" sz="2600" b="1" dirty="0" smtClean="0">
                <a:solidFill>
                  <a:prstClr val="black"/>
                </a:solidFill>
              </a:rPr>
              <a:t>En materia de obras públicas, el </a:t>
            </a:r>
            <a:r>
              <a:rPr lang="es-MX" sz="2600" b="1" dirty="0">
                <a:solidFill>
                  <a:prstClr val="black"/>
                </a:solidFill>
              </a:rPr>
              <a:t>licitante que por causas imputables a él no formalice el contrato adjudicado por la convocante.</a:t>
            </a:r>
            <a:br>
              <a:rPr lang="es-MX" sz="2600" b="1" dirty="0">
                <a:solidFill>
                  <a:prstClr val="black"/>
                </a:solidFill>
              </a:rPr>
            </a:br>
            <a:r>
              <a:rPr lang="es-MX" sz="1200" dirty="0">
                <a:solidFill>
                  <a:prstClr val="black"/>
                </a:solidFill>
              </a:rPr>
              <a:t>(artículo 78, fracción I, de la LOPSRM</a:t>
            </a:r>
            <a:r>
              <a:rPr lang="es-MX" sz="1200" b="1" dirty="0">
                <a:solidFill>
                  <a:prstClr val="black"/>
                </a:solidFill>
              </a:rPr>
              <a:t>)</a:t>
            </a:r>
            <a:br>
              <a:rPr lang="es-MX" sz="1200" b="1" dirty="0">
                <a:solidFill>
                  <a:prstClr val="black"/>
                </a:solidFill>
              </a:rPr>
            </a:br>
            <a:r>
              <a:rPr lang="es-MX" sz="1200" b="1" dirty="0">
                <a:solidFill>
                  <a:prstClr val="black"/>
                </a:solidFill>
              </a:rPr>
              <a:t/>
            </a:r>
            <a:br>
              <a:rPr lang="es-MX" sz="1200" b="1" dirty="0">
                <a:solidFill>
                  <a:prstClr val="black"/>
                </a:solidFill>
              </a:rPr>
            </a:br>
            <a:r>
              <a:rPr lang="es-MX" sz="2600" b="1" dirty="0" smtClean="0">
                <a:solidFill>
                  <a:schemeClr val="bg1"/>
                </a:solidFill>
                <a:latin typeface="+mn-lt"/>
              </a:rPr>
              <a:t>que por causas imputables </a:t>
            </a:r>
            <a:r>
              <a:rPr lang="es-MX" sz="2600" b="1" dirty="0">
                <a:solidFill>
                  <a:schemeClr val="bg1"/>
                </a:solidFill>
                <a:latin typeface="+mn-lt"/>
              </a:rPr>
              <a:t>a </a:t>
            </a:r>
            <a:r>
              <a:rPr lang="es-MX" sz="2600" b="1" dirty="0" smtClean="0">
                <a:solidFill>
                  <a:schemeClr val="bg1"/>
                </a:solidFill>
                <a:latin typeface="+mn-lt"/>
              </a:rPr>
              <a:t>él no formalice el contrato adjudicado por la convocante.</a:t>
            </a:r>
            <a:br>
              <a:rPr lang="es-MX" sz="2600" b="1" dirty="0" smtClean="0">
                <a:solidFill>
                  <a:schemeClr val="bg1"/>
                </a:solidFill>
                <a:latin typeface="+mn-lt"/>
              </a:rPr>
            </a:br>
            <a:r>
              <a:rPr lang="es-MX" sz="1200" dirty="0" smtClean="0">
                <a:solidFill>
                  <a:schemeClr val="bg1"/>
                </a:solidFill>
                <a:latin typeface="+mn-lt"/>
              </a:rPr>
              <a:t>(artículo 78</a:t>
            </a:r>
            <a:r>
              <a:rPr lang="es-MX" sz="1200" dirty="0">
                <a:solidFill>
                  <a:schemeClr val="bg1"/>
                </a:solidFill>
                <a:latin typeface="+mn-lt"/>
              </a:rPr>
              <a:t>, fracción </a:t>
            </a:r>
            <a:r>
              <a:rPr lang="es-MX" sz="1200" dirty="0" smtClean="0">
                <a:solidFill>
                  <a:schemeClr val="bg1"/>
                </a:solidFill>
                <a:latin typeface="+mn-lt"/>
              </a:rPr>
              <a:t>I, </a:t>
            </a:r>
            <a:r>
              <a:rPr lang="es-MX" sz="1200" dirty="0">
                <a:solidFill>
                  <a:schemeClr val="bg1"/>
                </a:solidFill>
                <a:latin typeface="+mn-lt"/>
              </a:rPr>
              <a:t>de la LOPSRM</a:t>
            </a:r>
            <a:r>
              <a:rPr lang="es-MX" sz="1200" b="1" dirty="0">
                <a:solidFill>
                  <a:schemeClr val="bg1"/>
                </a:solidFill>
                <a:latin typeface="+mn-lt"/>
              </a:rPr>
              <a:t>)</a:t>
            </a:r>
            <a:br>
              <a:rPr lang="es-MX" sz="1200" b="1" dirty="0">
                <a:solidFill>
                  <a:schemeClr val="bg1"/>
                </a:solidFill>
                <a:latin typeface="+mn-lt"/>
              </a:rPr>
            </a:br>
            <a:r>
              <a:rPr lang="es-MX" sz="1200" b="1" dirty="0" smtClean="0">
                <a:solidFill>
                  <a:schemeClr val="bg1"/>
                </a:solidFill>
                <a:latin typeface="+mn-lt"/>
              </a:rPr>
              <a:t/>
            </a:r>
            <a:br>
              <a:rPr lang="es-MX" sz="1200" b="1" dirty="0" smtClean="0">
                <a:solidFill>
                  <a:schemeClr val="bg1"/>
                </a:solidFill>
                <a:latin typeface="+mn-lt"/>
              </a:rPr>
            </a:br>
            <a:endParaRPr lang="es-MX" sz="1200" b="1" dirty="0">
              <a:solidFill>
                <a:schemeClr val="bg1"/>
              </a:solidFill>
              <a:latin typeface="+mn-lt"/>
            </a:endParaRPr>
          </a:p>
        </p:txBody>
      </p:sp>
      <p:pic>
        <p:nvPicPr>
          <p:cNvPr id="4" name="Imagen 3"/>
          <p:cNvPicPr>
            <a:picLocks noChangeAspect="1"/>
          </p:cNvPicPr>
          <p:nvPr/>
        </p:nvPicPr>
        <p:blipFill>
          <a:blip r:embed="rId3"/>
          <a:stretch>
            <a:fillRect/>
          </a:stretch>
        </p:blipFill>
        <p:spPr>
          <a:xfrm>
            <a:off x="893379" y="706977"/>
            <a:ext cx="3731173" cy="5746375"/>
          </a:xfrm>
          <a:prstGeom prst="rect">
            <a:avLst/>
          </a:prstGeom>
        </p:spPr>
      </p:pic>
      <p:pic>
        <p:nvPicPr>
          <p:cNvPr id="6" name="Imagen 5"/>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2936187418"/>
      </p:ext>
    </p:extLst>
  </p:cSld>
  <p:clrMapOvr>
    <a:masterClrMapping/>
  </p:clrMapOvr>
  <mc:AlternateContent xmlns:mc="http://schemas.openxmlformats.org/markup-compatibility/2006" xmlns:p14="http://schemas.microsoft.com/office/powerpoint/2010/main">
    <mc:Choice Requires="p14">
      <p:transition spd="slow" p14:dur="110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275087" y="4109355"/>
            <a:ext cx="4772804" cy="683259"/>
          </a:xfrm>
        </p:spPr>
        <p:txBody>
          <a:bodyPr anchor="b">
            <a:noAutofit/>
          </a:bodyPr>
          <a:lstStyle/>
          <a:p>
            <a:pPr algn="just"/>
            <a:r>
              <a:rPr lang="es-MX" sz="2600" b="1" dirty="0" smtClean="0">
                <a:solidFill>
                  <a:schemeClr val="bg1"/>
                </a:solidFill>
                <a:latin typeface="+mn-lt"/>
              </a:rPr>
              <a:t>El proveedor o contratista al que </a:t>
            </a:r>
            <a:r>
              <a:rPr lang="es-MX" sz="2600" b="1" dirty="0">
                <a:solidFill>
                  <a:schemeClr val="bg1"/>
                </a:solidFill>
                <a:latin typeface="+mn-lt"/>
              </a:rPr>
              <a:t>se </a:t>
            </a:r>
            <a:r>
              <a:rPr lang="es-MX" sz="2600" b="1" dirty="0" smtClean="0">
                <a:solidFill>
                  <a:schemeClr val="bg1"/>
                </a:solidFill>
                <a:latin typeface="+mn-lt"/>
              </a:rPr>
              <a:t>le </a:t>
            </a:r>
            <a:r>
              <a:rPr lang="es-MX" sz="2600" b="1" dirty="0">
                <a:solidFill>
                  <a:schemeClr val="bg1"/>
                </a:solidFill>
                <a:latin typeface="+mn-lt"/>
              </a:rPr>
              <a:t>haya rescindido administrativamente un contrato en </a:t>
            </a:r>
            <a:r>
              <a:rPr lang="es-MX" sz="2600" b="1" dirty="0" smtClean="0">
                <a:solidFill>
                  <a:schemeClr val="bg1"/>
                </a:solidFill>
                <a:latin typeface="+mn-lt"/>
              </a:rPr>
              <a:t>2 </a:t>
            </a:r>
            <a:r>
              <a:rPr lang="es-MX" sz="2600" b="1" dirty="0">
                <a:solidFill>
                  <a:schemeClr val="bg1"/>
                </a:solidFill>
                <a:latin typeface="+mn-lt"/>
              </a:rPr>
              <a:t>o </a:t>
            </a:r>
            <a:r>
              <a:rPr lang="es-MX" sz="2600" b="1" dirty="0" smtClean="0">
                <a:solidFill>
                  <a:schemeClr val="bg1"/>
                </a:solidFill>
                <a:latin typeface="+mn-lt"/>
              </a:rPr>
              <a:t>más dependencias </a:t>
            </a:r>
            <a:r>
              <a:rPr lang="es-MX" sz="2600" b="1" dirty="0">
                <a:solidFill>
                  <a:schemeClr val="bg1"/>
                </a:solidFill>
                <a:latin typeface="+mn-lt"/>
              </a:rPr>
              <a:t>o entidades en un plazo de </a:t>
            </a:r>
            <a:r>
              <a:rPr lang="es-MX" sz="2600" b="1" dirty="0" smtClean="0">
                <a:solidFill>
                  <a:schemeClr val="bg1"/>
                </a:solidFill>
                <a:latin typeface="+mn-lt"/>
              </a:rPr>
              <a:t>3 años.</a:t>
            </a:r>
            <a:br>
              <a:rPr lang="es-MX" sz="2600" b="1" dirty="0" smtClean="0">
                <a:solidFill>
                  <a:schemeClr val="bg1"/>
                </a:solidFill>
                <a:latin typeface="+mn-lt"/>
              </a:rPr>
            </a:br>
            <a:r>
              <a:rPr lang="es-MX" sz="1200" dirty="0" smtClean="0">
                <a:solidFill>
                  <a:schemeClr val="bg1"/>
                </a:solidFill>
                <a:latin typeface="+mn-lt"/>
              </a:rPr>
              <a:t>(artículos 60, fracción II de la LAASSP y 78, fracción II, </a:t>
            </a:r>
            <a:r>
              <a:rPr lang="es-MX" sz="1200" dirty="0">
                <a:solidFill>
                  <a:schemeClr val="bg1"/>
                </a:solidFill>
                <a:latin typeface="+mn-lt"/>
              </a:rPr>
              <a:t>de la </a:t>
            </a:r>
            <a:r>
              <a:rPr lang="es-MX" sz="1200" dirty="0" smtClean="0">
                <a:solidFill>
                  <a:schemeClr val="bg1"/>
                </a:solidFill>
                <a:latin typeface="+mn-lt"/>
              </a:rPr>
              <a:t>LOPSRM)</a:t>
            </a:r>
            <a:endParaRPr lang="es-MX" sz="1200" dirty="0">
              <a:solidFill>
                <a:schemeClr val="bg1"/>
              </a:solidFill>
              <a:latin typeface="+mn-lt"/>
            </a:endParaRPr>
          </a:p>
        </p:txBody>
      </p:sp>
      <p:pic>
        <p:nvPicPr>
          <p:cNvPr id="3" name="Imagen 2"/>
          <p:cNvPicPr>
            <a:picLocks noChangeAspect="1"/>
          </p:cNvPicPr>
          <p:nvPr/>
        </p:nvPicPr>
        <p:blipFill>
          <a:blip r:embed="rId3"/>
          <a:stretch>
            <a:fillRect/>
          </a:stretch>
        </p:blipFill>
        <p:spPr>
          <a:xfrm>
            <a:off x="769655" y="591363"/>
            <a:ext cx="4002042" cy="5530520"/>
          </a:xfrm>
          <a:prstGeom prst="rect">
            <a:avLst/>
          </a:prstGeom>
        </p:spPr>
      </p:pic>
      <p:pic>
        <p:nvPicPr>
          <p:cNvPr id="4" name="Imagen 3"/>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974718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Rectángulo 1"/>
          <p:cNvSpPr/>
          <p:nvPr/>
        </p:nvSpPr>
        <p:spPr>
          <a:xfrm>
            <a:off x="620110" y="1847579"/>
            <a:ext cx="11119945" cy="4493538"/>
          </a:xfrm>
          <a:prstGeom prst="rect">
            <a:avLst/>
          </a:prstGeom>
        </p:spPr>
        <p:txBody>
          <a:bodyPr wrap="square">
            <a:spAutoFit/>
          </a:bodyPr>
          <a:lstStyle/>
          <a:p>
            <a:pPr algn="just"/>
            <a:r>
              <a:rPr lang="es-MX" sz="2600" dirty="0" smtClean="0">
                <a:solidFill>
                  <a:schemeClr val="bg1"/>
                </a:solidFill>
              </a:rPr>
              <a:t>Cumplir en tiempo y forma todas y cada una de las obligaciones adquiridas; en general, evitar incurrir en alguna de </a:t>
            </a:r>
            <a:r>
              <a:rPr lang="es-MX" sz="2600" dirty="0">
                <a:solidFill>
                  <a:schemeClr val="bg1"/>
                </a:solidFill>
              </a:rPr>
              <a:t>las causales </a:t>
            </a:r>
            <a:r>
              <a:rPr lang="es-MX" sz="2600" dirty="0" smtClean="0">
                <a:solidFill>
                  <a:schemeClr val="bg1"/>
                </a:solidFill>
              </a:rPr>
              <a:t>por </a:t>
            </a:r>
            <a:r>
              <a:rPr lang="es-MX" sz="2600" dirty="0">
                <a:solidFill>
                  <a:schemeClr val="bg1"/>
                </a:solidFill>
              </a:rPr>
              <a:t>las que la dependencia o entidad </a:t>
            </a:r>
            <a:r>
              <a:rPr lang="es-MX" sz="2600" dirty="0" smtClean="0">
                <a:solidFill>
                  <a:schemeClr val="bg1"/>
                </a:solidFill>
              </a:rPr>
              <a:t>pueda dar </a:t>
            </a:r>
            <a:r>
              <a:rPr lang="es-MX" sz="2600" dirty="0">
                <a:solidFill>
                  <a:schemeClr val="bg1"/>
                </a:solidFill>
              </a:rPr>
              <a:t>por rescindido el </a:t>
            </a:r>
            <a:r>
              <a:rPr lang="es-MX" sz="2600" dirty="0" smtClean="0">
                <a:solidFill>
                  <a:schemeClr val="bg1"/>
                </a:solidFill>
              </a:rPr>
              <a:t>contrato.</a:t>
            </a:r>
          </a:p>
          <a:p>
            <a:pPr algn="just"/>
            <a:endParaRPr lang="es-MX" sz="2600" dirty="0">
              <a:solidFill>
                <a:schemeClr val="bg1"/>
              </a:solidFill>
            </a:endParaRPr>
          </a:p>
          <a:p>
            <a:pPr algn="just"/>
            <a:r>
              <a:rPr lang="es-MX" sz="2600" dirty="0" smtClean="0">
                <a:solidFill>
                  <a:schemeClr val="bg1"/>
                </a:solidFill>
              </a:rPr>
              <a:t>Aunado a lo anterior, tome </a:t>
            </a:r>
            <a:r>
              <a:rPr lang="es-MX" sz="2600" dirty="0">
                <a:solidFill>
                  <a:schemeClr val="bg1"/>
                </a:solidFill>
              </a:rPr>
              <a:t>en consideración que </a:t>
            </a:r>
            <a:r>
              <a:rPr lang="es-MX" sz="2600" dirty="0" smtClean="0">
                <a:solidFill>
                  <a:schemeClr val="bg1"/>
                </a:solidFill>
              </a:rPr>
              <a:t>la rescisión de un contrato trae otras consecuencias legales, como en el caso lo son las previstas en los artículos 50, fracción II, de la LAASSP y 51, fracción III, de la LOPSRM, relativas a que las </a:t>
            </a:r>
            <a:r>
              <a:rPr lang="es-MX" sz="2600" dirty="0">
                <a:solidFill>
                  <a:schemeClr val="bg1"/>
                </a:solidFill>
              </a:rPr>
              <a:t>dependencias y entidades se abstendrán de recibir proposiciones o adjudicar </a:t>
            </a:r>
            <a:r>
              <a:rPr lang="es-MX" sz="2600" dirty="0" smtClean="0">
                <a:solidFill>
                  <a:schemeClr val="bg1"/>
                </a:solidFill>
              </a:rPr>
              <a:t>contrato alguno </a:t>
            </a:r>
            <a:r>
              <a:rPr lang="es-MX" sz="2600" dirty="0">
                <a:solidFill>
                  <a:schemeClr val="bg1"/>
                </a:solidFill>
              </a:rPr>
              <a:t>en las materias a que se </a:t>
            </a:r>
            <a:r>
              <a:rPr lang="es-MX" sz="2600" dirty="0" smtClean="0">
                <a:solidFill>
                  <a:schemeClr val="bg1"/>
                </a:solidFill>
              </a:rPr>
              <a:t>refieren dichas leyes, a las personas a las que se les </a:t>
            </a:r>
            <a:r>
              <a:rPr lang="es-MX" sz="2600" dirty="0">
                <a:solidFill>
                  <a:schemeClr val="bg1"/>
                </a:solidFill>
              </a:rPr>
              <a:t>hubiere rescindido administrativamente </a:t>
            </a:r>
            <a:r>
              <a:rPr lang="es-MX" sz="2600" dirty="0" smtClean="0">
                <a:solidFill>
                  <a:schemeClr val="bg1"/>
                </a:solidFill>
              </a:rPr>
              <a:t>un contrato.</a:t>
            </a:r>
            <a:endParaRPr lang="es-MX" sz="2600" dirty="0">
              <a:solidFill>
                <a:schemeClr val="bg1"/>
              </a:solidFill>
            </a:endParaRPr>
          </a:p>
        </p:txBody>
      </p:sp>
      <p:sp>
        <p:nvSpPr>
          <p:cNvPr id="12" name="Título 1">
            <a:extLst>
              <a:ext uri="{FF2B5EF4-FFF2-40B4-BE49-F238E27FC236}">
                <a16:creationId xmlns:a16="http://schemas.microsoft.com/office/drawing/2014/main" id="{F57D28F8-A11B-3753-ECC6-92BD328145A7}"/>
              </a:ext>
            </a:extLst>
          </p:cNvPr>
          <p:cNvSpPr txBox="1">
            <a:spLocks/>
          </p:cNvSpPr>
          <p:nvPr/>
        </p:nvSpPr>
        <p:spPr>
          <a:xfrm>
            <a:off x="2858815" y="295681"/>
            <a:ext cx="4976942"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a:solidFill>
                  <a:srgbClr val="C00000"/>
                </a:solidFill>
              </a:rPr>
              <a:t>Para evitar actualizar el </a:t>
            </a:r>
            <a:r>
              <a:rPr lang="es-MX" sz="2600" b="1" dirty="0" smtClean="0">
                <a:solidFill>
                  <a:srgbClr val="C00000"/>
                </a:solidFill>
              </a:rPr>
              <a:t>supuesto normativo, recuerde:</a:t>
            </a:r>
            <a:endParaRPr lang="es-MX" sz="2600" b="1" dirty="0">
              <a:solidFill>
                <a:srgbClr val="C00000"/>
              </a:solidFill>
            </a:endParaRPr>
          </a:p>
        </p:txBody>
      </p:sp>
      <p:pic>
        <p:nvPicPr>
          <p:cNvPr id="4" name="Imagen 3"/>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259078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538952" y="4250189"/>
            <a:ext cx="5244662" cy="1225699"/>
          </a:xfrm>
        </p:spPr>
        <p:txBody>
          <a:bodyPr anchor="b">
            <a:noAutofit/>
          </a:bodyPr>
          <a:lstStyle/>
          <a:p>
            <a:pPr algn="just"/>
            <a:r>
              <a:rPr lang="es-MX" sz="2600" b="1" dirty="0">
                <a:solidFill>
                  <a:schemeClr val="bg1"/>
                </a:solidFill>
                <a:latin typeface="+mn-lt"/>
              </a:rPr>
              <a:t>Los proveedores </a:t>
            </a:r>
            <a:r>
              <a:rPr lang="es-MX" sz="2600" b="1" dirty="0" smtClean="0">
                <a:solidFill>
                  <a:schemeClr val="bg1"/>
                </a:solidFill>
                <a:latin typeface="+mn-lt"/>
              </a:rPr>
              <a:t>o contratistas que </a:t>
            </a:r>
            <a:r>
              <a:rPr lang="es-MX" sz="2600" b="1" dirty="0">
                <a:solidFill>
                  <a:schemeClr val="bg1"/>
                </a:solidFill>
                <a:latin typeface="+mn-lt"/>
              </a:rPr>
              <a:t>no cumplan con sus obligaciones contractuales por causas imputables </a:t>
            </a:r>
            <a:r>
              <a:rPr lang="es-MX" sz="2600" b="1" dirty="0" smtClean="0">
                <a:solidFill>
                  <a:schemeClr val="bg1"/>
                </a:solidFill>
                <a:latin typeface="+mn-lt"/>
              </a:rPr>
              <a:t>a ellos </a:t>
            </a:r>
            <a:r>
              <a:rPr lang="es-MX" sz="2600" b="1" dirty="0">
                <a:solidFill>
                  <a:schemeClr val="bg1"/>
                </a:solidFill>
                <a:latin typeface="+mn-lt"/>
              </a:rPr>
              <a:t>y que, como consecuencia, causen daños o perjuicios graves a la dependencia o entidad</a:t>
            </a:r>
            <a:br>
              <a:rPr lang="es-MX" sz="2600" b="1" dirty="0">
                <a:solidFill>
                  <a:schemeClr val="bg1"/>
                </a:solidFill>
                <a:latin typeface="+mn-lt"/>
              </a:rPr>
            </a:br>
            <a:r>
              <a:rPr lang="es-MX" sz="2600" b="1" dirty="0">
                <a:solidFill>
                  <a:schemeClr val="bg1"/>
                </a:solidFill>
                <a:latin typeface="+mn-lt"/>
              </a:rPr>
              <a:t>de que se </a:t>
            </a:r>
            <a:r>
              <a:rPr lang="es-MX" sz="2600" b="1" dirty="0" smtClean="0">
                <a:solidFill>
                  <a:schemeClr val="bg1"/>
                </a:solidFill>
                <a:latin typeface="+mn-lt"/>
              </a:rPr>
              <a:t>trate.</a:t>
            </a:r>
            <a:br>
              <a:rPr lang="es-MX" sz="2600" b="1" dirty="0" smtClean="0">
                <a:solidFill>
                  <a:schemeClr val="bg1"/>
                </a:solidFill>
                <a:latin typeface="+mn-lt"/>
              </a:rPr>
            </a:br>
            <a:r>
              <a:rPr lang="es-MX" sz="2600" b="1" dirty="0" smtClean="0">
                <a:solidFill>
                  <a:schemeClr val="bg1"/>
                </a:solidFill>
                <a:latin typeface="+mn-lt"/>
              </a:rPr>
              <a:t> </a:t>
            </a:r>
            <a:r>
              <a:rPr lang="es-MX" sz="1200" dirty="0" smtClean="0">
                <a:solidFill>
                  <a:schemeClr val="bg1"/>
                </a:solidFill>
                <a:latin typeface="+mn-lt"/>
              </a:rPr>
              <a:t>(artículos </a:t>
            </a:r>
            <a:r>
              <a:rPr lang="es-MX" sz="1200" dirty="0">
                <a:solidFill>
                  <a:schemeClr val="bg1"/>
                </a:solidFill>
                <a:latin typeface="+mn-lt"/>
              </a:rPr>
              <a:t>60, fracción III, de la LAASSP y 78, fracción III, de la </a:t>
            </a:r>
            <a:r>
              <a:rPr lang="es-MX" sz="1200" dirty="0" smtClean="0">
                <a:solidFill>
                  <a:schemeClr val="bg1"/>
                </a:solidFill>
                <a:latin typeface="+mn-lt"/>
              </a:rPr>
              <a:t>LOPSRM)</a:t>
            </a:r>
            <a:endParaRPr lang="es-MX" sz="1200" dirty="0">
              <a:solidFill>
                <a:schemeClr val="bg1"/>
              </a:solidFill>
              <a:latin typeface="+mn-lt"/>
            </a:endParaRPr>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pic>
        <p:nvPicPr>
          <p:cNvPr id="5" name="Imagen 4"/>
          <p:cNvPicPr>
            <a:picLocks noChangeAspect="1"/>
          </p:cNvPicPr>
          <p:nvPr/>
        </p:nvPicPr>
        <p:blipFill>
          <a:blip r:embed="rId3"/>
          <a:stretch>
            <a:fillRect/>
          </a:stretch>
        </p:blipFill>
        <p:spPr>
          <a:xfrm>
            <a:off x="462454" y="948714"/>
            <a:ext cx="4561489" cy="5252389"/>
          </a:xfrm>
          <a:prstGeom prst="rect">
            <a:avLst/>
          </a:prstGeom>
        </p:spPr>
      </p:pic>
    </p:spTree>
    <p:extLst>
      <p:ext uri="{BB962C8B-B14F-4D97-AF65-F5344CB8AC3E}">
        <p14:creationId xmlns:p14="http://schemas.microsoft.com/office/powerpoint/2010/main" val="1406138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pull/>
      </p:transition>
    </mc:Choice>
    <mc:Fallback xmlns="">
      <p:transition spd="slow">
        <p:pull/>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F57D28F8-A11B-3753-ECC6-92BD328145A7}"/>
              </a:ext>
            </a:extLst>
          </p:cNvPr>
          <p:cNvSpPr txBox="1">
            <a:spLocks/>
          </p:cNvSpPr>
          <p:nvPr/>
        </p:nvSpPr>
        <p:spPr>
          <a:xfrm>
            <a:off x="3146122" y="951687"/>
            <a:ext cx="5631822"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a:solidFill>
                  <a:srgbClr val="C00000"/>
                </a:solidFill>
              </a:rPr>
              <a:t>Para evitar actualizar el </a:t>
            </a:r>
            <a:r>
              <a:rPr lang="es-MX" sz="2600" b="1" dirty="0" smtClean="0">
                <a:solidFill>
                  <a:srgbClr val="C00000"/>
                </a:solidFill>
              </a:rPr>
              <a:t>supuesto normativo, recuerde:</a:t>
            </a:r>
            <a:endParaRPr lang="es-MX" sz="2600" b="1" dirty="0">
              <a:solidFill>
                <a:srgbClr val="C00000"/>
              </a:solidFill>
            </a:endParaRPr>
          </a:p>
        </p:txBody>
      </p:sp>
      <p:sp>
        <p:nvSpPr>
          <p:cNvPr id="12" name="Rectángulo 11"/>
          <p:cNvSpPr/>
          <p:nvPr/>
        </p:nvSpPr>
        <p:spPr>
          <a:xfrm>
            <a:off x="381040" y="2594203"/>
            <a:ext cx="11161985" cy="3293209"/>
          </a:xfrm>
          <a:prstGeom prst="rect">
            <a:avLst/>
          </a:prstGeom>
        </p:spPr>
        <p:txBody>
          <a:bodyPr wrap="square">
            <a:spAutoFit/>
          </a:bodyPr>
          <a:lstStyle/>
          <a:p>
            <a:pPr algn="just"/>
            <a:r>
              <a:rPr lang="es-MX" sz="2600" dirty="0">
                <a:solidFill>
                  <a:schemeClr val="bg1"/>
                </a:solidFill>
              </a:rPr>
              <a:t>Cumplir en tiempo y forma todas y cada una de las obligaciones </a:t>
            </a:r>
            <a:r>
              <a:rPr lang="es-MX" sz="2600" dirty="0" smtClean="0">
                <a:solidFill>
                  <a:schemeClr val="bg1"/>
                </a:solidFill>
              </a:rPr>
              <a:t>adquiridas.</a:t>
            </a:r>
          </a:p>
          <a:p>
            <a:pPr algn="just"/>
            <a:endParaRPr lang="es-MX" sz="2600" dirty="0">
              <a:solidFill>
                <a:schemeClr val="bg1"/>
              </a:solidFill>
            </a:endParaRPr>
          </a:p>
          <a:p>
            <a:pPr algn="just"/>
            <a:r>
              <a:rPr lang="es-MX" sz="2600" dirty="0" smtClean="0">
                <a:solidFill>
                  <a:schemeClr val="bg1"/>
                </a:solidFill>
              </a:rPr>
              <a:t>Por lo anterior, previo a participar en el procedimiento de contratación es importante considerar si se </a:t>
            </a:r>
            <a:r>
              <a:rPr lang="es-MX" sz="2600" dirty="0">
                <a:solidFill>
                  <a:schemeClr val="bg1"/>
                </a:solidFill>
              </a:rPr>
              <a:t>tiene </a:t>
            </a:r>
            <a:r>
              <a:rPr lang="es-MX" sz="2600" dirty="0" smtClean="0">
                <a:solidFill>
                  <a:schemeClr val="bg1"/>
                </a:solidFill>
              </a:rPr>
              <a:t>la experiencia, capacidad y recursos técnicos, financieros y </a:t>
            </a:r>
            <a:r>
              <a:rPr lang="es-MX" sz="2600" dirty="0">
                <a:solidFill>
                  <a:schemeClr val="bg1"/>
                </a:solidFill>
              </a:rPr>
              <a:t>demás que </a:t>
            </a:r>
            <a:r>
              <a:rPr lang="es-MX" sz="2600" dirty="0" smtClean="0">
                <a:solidFill>
                  <a:schemeClr val="bg1"/>
                </a:solidFill>
              </a:rPr>
              <a:t>se requieran para tal efecto, de </a:t>
            </a:r>
            <a:r>
              <a:rPr lang="es-MX" sz="2600" dirty="0">
                <a:solidFill>
                  <a:schemeClr val="bg1"/>
                </a:solidFill>
              </a:rPr>
              <a:t>acuerdo con las características, complejidad </a:t>
            </a:r>
            <a:r>
              <a:rPr lang="es-MX" sz="2600" dirty="0" smtClean="0">
                <a:solidFill>
                  <a:schemeClr val="bg1"/>
                </a:solidFill>
              </a:rPr>
              <a:t>y magnitud del objeto de la contratación.</a:t>
            </a:r>
            <a:endParaRPr lang="es-MX" sz="2600" dirty="0">
              <a:solidFill>
                <a:schemeClr val="bg1"/>
              </a:solidFill>
            </a:endParaRPr>
          </a:p>
        </p:txBody>
      </p:sp>
      <p:pic>
        <p:nvPicPr>
          <p:cNvPr id="3" name="Imagen 2"/>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3335706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pull/>
      </p:transition>
    </mc:Choice>
    <mc:Fallback xmlns="">
      <p:transition spd="slow">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742245" y="3408363"/>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pic>
        <p:nvPicPr>
          <p:cNvPr id="8" name="Imagen 7"/>
          <p:cNvPicPr>
            <a:picLocks noChangeAspect="1"/>
          </p:cNvPicPr>
          <p:nvPr/>
        </p:nvPicPr>
        <p:blipFill>
          <a:blip r:embed="rId3"/>
          <a:stretch>
            <a:fillRect/>
          </a:stretch>
        </p:blipFill>
        <p:spPr>
          <a:xfrm>
            <a:off x="346841" y="115614"/>
            <a:ext cx="4111827" cy="6600496"/>
          </a:xfrm>
          <a:prstGeom prst="rect">
            <a:avLst/>
          </a:prstGeom>
          <a:effectLst>
            <a:glow rad="127000">
              <a:schemeClr val="bg1"/>
            </a:glow>
            <a:reflection stA="0" endPos="65000" dist="50800" dir="5400000" sy="-100000" algn="bl" rotWithShape="0"/>
            <a:softEdge rad="317500"/>
          </a:effectLst>
        </p:spPr>
      </p:pic>
      <p:sp>
        <p:nvSpPr>
          <p:cNvPr id="16" name="Rectángulo 15"/>
          <p:cNvSpPr/>
          <p:nvPr/>
        </p:nvSpPr>
        <p:spPr>
          <a:xfrm>
            <a:off x="4883529" y="1022244"/>
            <a:ext cx="6966555" cy="5693866"/>
          </a:xfrm>
          <a:prstGeom prst="rect">
            <a:avLst/>
          </a:prstGeom>
        </p:spPr>
        <p:txBody>
          <a:bodyPr wrap="square">
            <a:spAutoFit/>
          </a:bodyPr>
          <a:lstStyle/>
          <a:p>
            <a:pPr algn="just"/>
            <a:r>
              <a:rPr lang="es-MX" sz="2600" dirty="0" smtClean="0"/>
              <a:t>Leyes aplicables en </a:t>
            </a:r>
            <a:r>
              <a:rPr lang="es-MX" sz="2600" dirty="0"/>
              <a:t>materia de contrataciones </a:t>
            </a:r>
            <a:r>
              <a:rPr lang="es-MX" sz="2600" dirty="0" smtClean="0"/>
              <a:t>públicas: </a:t>
            </a:r>
          </a:p>
          <a:p>
            <a:pPr algn="just"/>
            <a:endParaRPr lang="es-MX" sz="2600" b="1" dirty="0" smtClean="0"/>
          </a:p>
          <a:p>
            <a:pPr marL="457200" indent="-457200" algn="just">
              <a:buFont typeface="Arial" panose="020B0604020202020204" pitchFamily="34" charset="0"/>
              <a:buChar char="•"/>
            </a:pPr>
            <a:r>
              <a:rPr lang="es-MX" sz="2600" b="1" dirty="0" smtClean="0">
                <a:solidFill>
                  <a:srgbClr val="D13D29"/>
                </a:solidFill>
              </a:rPr>
              <a:t>Ley de Adquisiciones, Arrendamientos y Servicios del Sector Público (LAASSP)</a:t>
            </a:r>
          </a:p>
          <a:p>
            <a:pPr marL="457200" indent="-457200" algn="just">
              <a:buFont typeface="Arial" panose="020B0604020202020204" pitchFamily="34" charset="0"/>
              <a:buChar char="•"/>
            </a:pPr>
            <a:endParaRPr lang="es-MX" sz="2600" b="1" dirty="0" smtClean="0">
              <a:solidFill>
                <a:srgbClr val="D13D29"/>
              </a:solidFill>
            </a:endParaRPr>
          </a:p>
          <a:p>
            <a:pPr marL="457200" indent="-457200" algn="just">
              <a:buFont typeface="Arial" panose="020B0604020202020204" pitchFamily="34" charset="0"/>
              <a:buChar char="•"/>
            </a:pPr>
            <a:r>
              <a:rPr lang="es-MX" sz="2600" b="1" dirty="0" smtClean="0">
                <a:solidFill>
                  <a:srgbClr val="D13D29"/>
                </a:solidFill>
              </a:rPr>
              <a:t>Ley de Obras Públicas y Servicios Relacionados con las Mismas (LOPSRM).</a:t>
            </a:r>
          </a:p>
          <a:p>
            <a:pPr marL="457200" indent="-457200" algn="just">
              <a:buFont typeface="Arial" panose="020B0604020202020204" pitchFamily="34" charset="0"/>
              <a:buChar char="•"/>
            </a:pPr>
            <a:endParaRPr lang="es-MX" sz="2600" b="1" dirty="0"/>
          </a:p>
          <a:p>
            <a:pPr algn="just"/>
            <a:r>
              <a:rPr lang="es-MX" sz="2600" dirty="0"/>
              <a:t>La legislación </a:t>
            </a:r>
            <a:r>
              <a:rPr lang="es-MX" sz="2600" dirty="0" smtClean="0"/>
              <a:t>anterior </a:t>
            </a:r>
            <a:r>
              <a:rPr lang="es-MX" sz="2600" dirty="0"/>
              <a:t>fue emitida </a:t>
            </a:r>
            <a:r>
              <a:rPr lang="es-MX" sz="2600"/>
              <a:t>para </a:t>
            </a:r>
            <a:r>
              <a:rPr lang="es-MX" sz="2600" smtClean="0"/>
              <a:t>reglamentar a </a:t>
            </a:r>
            <a:r>
              <a:rPr lang="es-MX" sz="2600" dirty="0"/>
              <a:t>los mandatos constitucionales emanados del </a:t>
            </a:r>
            <a:r>
              <a:rPr lang="es-MX" sz="2600" b="1" dirty="0"/>
              <a:t>artículo 134 de la </a:t>
            </a:r>
            <a:r>
              <a:rPr lang="es-MX" sz="2600" b="1" dirty="0" smtClean="0"/>
              <a:t>Constitución Política de los Estados Unidos Mexicanos </a:t>
            </a:r>
            <a:r>
              <a:rPr lang="es-MX" sz="2600" dirty="0" smtClean="0"/>
              <a:t>(CPEUM).</a:t>
            </a:r>
            <a:endParaRPr lang="es-MX" sz="2600" dirty="0"/>
          </a:p>
        </p:txBody>
      </p:sp>
      <p:pic>
        <p:nvPicPr>
          <p:cNvPr id="2" name="Imagen 1"/>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1861908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0">
        <p14:vortex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214070" y="2841941"/>
            <a:ext cx="4770758" cy="1666996"/>
          </a:xfrm>
        </p:spPr>
        <p:txBody>
          <a:bodyPr anchor="b">
            <a:noAutofit/>
          </a:bodyPr>
          <a:lstStyle/>
          <a:p>
            <a:pPr algn="just"/>
            <a:r>
              <a:rPr lang="es-MX" sz="2600" b="1" dirty="0">
                <a:solidFill>
                  <a:schemeClr val="bg1"/>
                </a:solidFill>
                <a:latin typeface="+mn-lt"/>
              </a:rPr>
              <a:t>Los proveedores que </a:t>
            </a:r>
            <a:r>
              <a:rPr lang="es-MX" sz="2600" b="1" dirty="0" smtClean="0">
                <a:solidFill>
                  <a:schemeClr val="bg1"/>
                </a:solidFill>
                <a:latin typeface="+mn-lt"/>
              </a:rPr>
              <a:t>entreguen </a:t>
            </a:r>
            <a:r>
              <a:rPr lang="es-MX" sz="2600" b="1" dirty="0">
                <a:solidFill>
                  <a:schemeClr val="bg1"/>
                </a:solidFill>
                <a:latin typeface="+mn-lt"/>
              </a:rPr>
              <a:t>bienes o servicios con especificaciones</a:t>
            </a:r>
            <a:br>
              <a:rPr lang="es-MX" sz="2600" b="1" dirty="0">
                <a:solidFill>
                  <a:schemeClr val="bg1"/>
                </a:solidFill>
                <a:latin typeface="+mn-lt"/>
              </a:rPr>
            </a:br>
            <a:r>
              <a:rPr lang="es-MX" sz="2600" b="1" dirty="0">
                <a:solidFill>
                  <a:schemeClr val="bg1"/>
                </a:solidFill>
                <a:latin typeface="+mn-lt"/>
              </a:rPr>
              <a:t>distintas de las convenidas.</a:t>
            </a:r>
            <a:r>
              <a:rPr lang="es-MX" sz="2600" b="1" dirty="0" smtClean="0">
                <a:solidFill>
                  <a:schemeClr val="bg1"/>
                </a:solidFill>
                <a:latin typeface="+mn-lt"/>
              </a:rPr>
              <a:t/>
            </a:r>
            <a:br>
              <a:rPr lang="es-MX" sz="2600" b="1" dirty="0" smtClean="0">
                <a:solidFill>
                  <a:schemeClr val="bg1"/>
                </a:solidFill>
                <a:latin typeface="+mn-lt"/>
              </a:rPr>
            </a:br>
            <a:r>
              <a:rPr lang="es-MX" sz="2600" b="1" dirty="0" smtClean="0">
                <a:solidFill>
                  <a:schemeClr val="bg1"/>
                </a:solidFill>
                <a:latin typeface="+mn-lt"/>
              </a:rPr>
              <a:t>          </a:t>
            </a:r>
            <a:r>
              <a:rPr lang="es-MX" sz="1200" dirty="0" smtClean="0">
                <a:solidFill>
                  <a:schemeClr val="bg1"/>
                </a:solidFill>
                <a:latin typeface="+mn-lt"/>
              </a:rPr>
              <a:t>(artículos </a:t>
            </a:r>
            <a:r>
              <a:rPr lang="es-MX" sz="1200" dirty="0">
                <a:solidFill>
                  <a:schemeClr val="bg1"/>
                </a:solidFill>
                <a:latin typeface="+mn-lt"/>
              </a:rPr>
              <a:t>60, fracción III, de la </a:t>
            </a:r>
            <a:r>
              <a:rPr lang="es-MX" sz="1200" dirty="0" smtClean="0">
                <a:solidFill>
                  <a:schemeClr val="bg1"/>
                </a:solidFill>
                <a:latin typeface="+mn-lt"/>
              </a:rPr>
              <a:t>LAASSP)</a:t>
            </a:r>
            <a:endParaRPr lang="es-MX" sz="1200" dirty="0">
              <a:solidFill>
                <a:schemeClr val="bg1"/>
              </a:solidFill>
              <a:latin typeface="+mn-lt"/>
            </a:endParaRPr>
          </a:p>
        </p:txBody>
      </p:sp>
      <p:pic>
        <p:nvPicPr>
          <p:cNvPr id="3" name="Imagen 2"/>
          <p:cNvPicPr>
            <a:picLocks noChangeAspect="1"/>
          </p:cNvPicPr>
          <p:nvPr/>
        </p:nvPicPr>
        <p:blipFill>
          <a:blip r:embed="rId2"/>
          <a:stretch>
            <a:fillRect/>
          </a:stretch>
        </p:blipFill>
        <p:spPr>
          <a:xfrm>
            <a:off x="632999" y="486259"/>
            <a:ext cx="4117677" cy="5756885"/>
          </a:xfrm>
          <a:prstGeom prst="rect">
            <a:avLst/>
          </a:prstGeom>
        </p:spPr>
      </p:pic>
      <p:pic>
        <p:nvPicPr>
          <p:cNvPr id="4" name="Imagen 3"/>
          <p:cNvPicPr>
            <a:picLocks noChangeAspect="1"/>
          </p:cNvPicPr>
          <p:nvPr/>
        </p:nvPicPr>
        <p:blipFill>
          <a:blip r:embed="rId3"/>
          <a:stretch>
            <a:fillRect/>
          </a:stretch>
        </p:blipFill>
        <p:spPr>
          <a:xfrm>
            <a:off x="8777944" y="0"/>
            <a:ext cx="3414056" cy="591363"/>
          </a:xfrm>
          <a:prstGeom prst="rect">
            <a:avLst/>
          </a:prstGeom>
        </p:spPr>
      </p:pic>
    </p:spTree>
    <p:extLst>
      <p:ext uri="{BB962C8B-B14F-4D97-AF65-F5344CB8AC3E}">
        <p14:creationId xmlns:p14="http://schemas.microsoft.com/office/powerpoint/2010/main" val="1610763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fallOve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 name="Rectángulo 9"/>
          <p:cNvSpPr/>
          <p:nvPr/>
        </p:nvSpPr>
        <p:spPr>
          <a:xfrm>
            <a:off x="2291255" y="3319347"/>
            <a:ext cx="7651531" cy="1692771"/>
          </a:xfrm>
          <a:prstGeom prst="rect">
            <a:avLst/>
          </a:prstGeom>
        </p:spPr>
        <p:txBody>
          <a:bodyPr wrap="square">
            <a:spAutoFit/>
          </a:bodyPr>
          <a:lstStyle/>
          <a:p>
            <a:pPr algn="just"/>
            <a:r>
              <a:rPr lang="es-MX" sz="2600" dirty="0" smtClean="0">
                <a:solidFill>
                  <a:schemeClr val="bg1"/>
                </a:solidFill>
              </a:rPr>
              <a:t>Previo a entregar el bien o prestar el servicio, cerciorarse que se cumpla con todos los requerimientos del bien o servicio y poderlo cumplir a cabalidad.</a:t>
            </a:r>
            <a:endParaRPr lang="es-MX" sz="2600" dirty="0">
              <a:solidFill>
                <a:schemeClr val="bg1"/>
              </a:solidFill>
            </a:endParaRPr>
          </a:p>
        </p:txBody>
      </p:sp>
      <p:sp>
        <p:nvSpPr>
          <p:cNvPr id="11" name="Título 1">
            <a:extLst>
              <a:ext uri="{FF2B5EF4-FFF2-40B4-BE49-F238E27FC236}">
                <a16:creationId xmlns:a16="http://schemas.microsoft.com/office/drawing/2014/main" id="{F57D28F8-A11B-3753-ECC6-92BD328145A7}"/>
              </a:ext>
            </a:extLst>
          </p:cNvPr>
          <p:cNvSpPr txBox="1">
            <a:spLocks/>
          </p:cNvSpPr>
          <p:nvPr/>
        </p:nvSpPr>
        <p:spPr>
          <a:xfrm>
            <a:off x="3647089" y="1235467"/>
            <a:ext cx="4727931"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600" b="1" dirty="0">
                <a:solidFill>
                  <a:srgbClr val="C00000"/>
                </a:solidFill>
              </a:rPr>
              <a:t>Para evitar actualizar el </a:t>
            </a:r>
            <a:r>
              <a:rPr lang="es-MX" sz="2600" b="1" dirty="0" smtClean="0">
                <a:solidFill>
                  <a:srgbClr val="C00000"/>
                </a:solidFill>
              </a:rPr>
              <a:t>supuesto normativo, recuerde:</a:t>
            </a:r>
            <a:endParaRPr lang="es-MX" sz="2600" b="1" dirty="0">
              <a:solidFill>
                <a:srgbClr val="C00000"/>
              </a:solidFill>
            </a:endParaRPr>
          </a:p>
        </p:txBody>
      </p:sp>
      <p:pic>
        <p:nvPicPr>
          <p:cNvPr id="4" name="Imagen 3"/>
          <p:cNvPicPr>
            <a:picLocks noChangeAspect="1"/>
          </p:cNvPicPr>
          <p:nvPr/>
        </p:nvPicPr>
        <p:blipFill>
          <a:blip r:embed="rId2"/>
          <a:stretch>
            <a:fillRect/>
          </a:stretch>
        </p:blipFill>
        <p:spPr>
          <a:xfrm>
            <a:off x="8777944" y="0"/>
            <a:ext cx="3414056" cy="591363"/>
          </a:xfrm>
          <a:prstGeom prst="rect">
            <a:avLst/>
          </a:prstGeom>
        </p:spPr>
      </p:pic>
    </p:spTree>
    <p:extLst>
      <p:ext uri="{BB962C8B-B14F-4D97-AF65-F5344CB8AC3E}">
        <p14:creationId xmlns:p14="http://schemas.microsoft.com/office/powerpoint/2010/main" val="90368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1000">
        <p15:prstTrans prst="fallOve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292807" y="1839311"/>
            <a:ext cx="4439772" cy="4293300"/>
          </a:xfrm>
        </p:spPr>
        <p:txBody>
          <a:bodyPr anchor="b">
            <a:noAutofit/>
          </a:bodyPr>
          <a:lstStyle/>
          <a:p>
            <a:pPr algn="just"/>
            <a:r>
              <a:rPr lang="es-MX" sz="2600" b="1" dirty="0" smtClean="0">
                <a:solidFill>
                  <a:schemeClr val="bg1"/>
                </a:solidFill>
                <a:latin typeface="+mn-lt"/>
              </a:rPr>
              <a:t>Proporcionar información </a:t>
            </a:r>
            <a:r>
              <a:rPr lang="es-MX" sz="2600" b="1" dirty="0">
                <a:solidFill>
                  <a:schemeClr val="bg1"/>
                </a:solidFill>
                <a:latin typeface="+mn-lt"/>
              </a:rPr>
              <a:t>falsa o </a:t>
            </a:r>
            <a:r>
              <a:rPr lang="es-MX" sz="2600" b="1" dirty="0" smtClean="0">
                <a:solidFill>
                  <a:schemeClr val="bg1"/>
                </a:solidFill>
                <a:latin typeface="+mn-lt"/>
              </a:rPr>
              <a:t>actuar con </a:t>
            </a:r>
            <a:r>
              <a:rPr lang="es-MX" sz="2600" b="1" dirty="0">
                <a:solidFill>
                  <a:schemeClr val="bg1"/>
                </a:solidFill>
                <a:latin typeface="+mn-lt"/>
              </a:rPr>
              <a:t>dolo o mala fe en algún procedimiento</a:t>
            </a:r>
            <a:br>
              <a:rPr lang="es-MX" sz="2600" b="1" dirty="0">
                <a:solidFill>
                  <a:schemeClr val="bg1"/>
                </a:solidFill>
                <a:latin typeface="+mn-lt"/>
              </a:rPr>
            </a:br>
            <a:r>
              <a:rPr lang="es-MX" sz="2600" b="1" dirty="0">
                <a:solidFill>
                  <a:schemeClr val="bg1"/>
                </a:solidFill>
                <a:latin typeface="+mn-lt"/>
              </a:rPr>
              <a:t>de contratación, en la celebración del contrato o durante su vigencia, o bien, en la presentación o</a:t>
            </a:r>
            <a:br>
              <a:rPr lang="es-MX" sz="2600" b="1" dirty="0">
                <a:solidFill>
                  <a:schemeClr val="bg1"/>
                </a:solidFill>
                <a:latin typeface="+mn-lt"/>
              </a:rPr>
            </a:br>
            <a:r>
              <a:rPr lang="es-MX" sz="2600" b="1" dirty="0">
                <a:solidFill>
                  <a:schemeClr val="bg1"/>
                </a:solidFill>
                <a:latin typeface="+mn-lt"/>
              </a:rPr>
              <a:t>desahogo de una solicitud de conciliación o de una </a:t>
            </a:r>
            <a:r>
              <a:rPr lang="es-MX" sz="2600" b="1" dirty="0" smtClean="0">
                <a:solidFill>
                  <a:schemeClr val="bg1"/>
                </a:solidFill>
                <a:latin typeface="+mn-lt"/>
              </a:rPr>
              <a:t>inconformidad</a:t>
            </a:r>
            <a:br>
              <a:rPr lang="es-MX" sz="2600" b="1" dirty="0" smtClean="0">
                <a:solidFill>
                  <a:schemeClr val="bg1"/>
                </a:solidFill>
                <a:latin typeface="+mn-lt"/>
              </a:rPr>
            </a:br>
            <a:r>
              <a:rPr lang="es-MX" sz="2600" b="1" dirty="0" smtClean="0">
                <a:solidFill>
                  <a:schemeClr val="bg1"/>
                </a:solidFill>
                <a:latin typeface="+mn-lt"/>
              </a:rPr>
              <a:t> </a:t>
            </a:r>
            <a:r>
              <a:rPr lang="es-MX" sz="1200" dirty="0" smtClean="0">
                <a:solidFill>
                  <a:schemeClr val="bg1"/>
                </a:solidFill>
                <a:latin typeface="+mn-lt"/>
              </a:rPr>
              <a:t>(artículos </a:t>
            </a:r>
            <a:r>
              <a:rPr lang="es-MX" sz="1200" dirty="0">
                <a:solidFill>
                  <a:schemeClr val="bg1"/>
                </a:solidFill>
                <a:latin typeface="+mn-lt"/>
              </a:rPr>
              <a:t>60, fracción IV, de la LAASSP y 78, fracción IV, de la </a:t>
            </a:r>
            <a:r>
              <a:rPr lang="es-MX" sz="1200" dirty="0" smtClean="0">
                <a:solidFill>
                  <a:schemeClr val="bg1"/>
                </a:solidFill>
                <a:latin typeface="+mn-lt"/>
              </a:rPr>
              <a:t>LOPSRM)</a:t>
            </a:r>
            <a:endParaRPr lang="es-MX" sz="1200" dirty="0">
              <a:solidFill>
                <a:schemeClr val="bg1"/>
              </a:solidFill>
              <a:latin typeface="+mn-lt"/>
            </a:endParaRPr>
          </a:p>
        </p:txBody>
      </p:sp>
      <p:pic>
        <p:nvPicPr>
          <p:cNvPr id="2" name="Imagen 1"/>
          <p:cNvPicPr>
            <a:picLocks noChangeAspect="1"/>
          </p:cNvPicPr>
          <p:nvPr/>
        </p:nvPicPr>
        <p:blipFill>
          <a:blip r:embed="rId3"/>
          <a:stretch>
            <a:fillRect/>
          </a:stretch>
        </p:blipFill>
        <p:spPr>
          <a:xfrm>
            <a:off x="416828" y="409903"/>
            <a:ext cx="4354869" cy="5864773"/>
          </a:xfrm>
          <a:prstGeom prst="rect">
            <a:avLst/>
          </a:prstGeom>
        </p:spPr>
      </p:pic>
      <p:pic>
        <p:nvPicPr>
          <p:cNvPr id="3" name="Imagen 2"/>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1608493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dissolve/>
      </p:transition>
    </mc:Choice>
    <mc:Fallback xmlns="">
      <p:transition spd="slow">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Rectángulo 9"/>
          <p:cNvSpPr/>
          <p:nvPr/>
        </p:nvSpPr>
        <p:spPr>
          <a:xfrm>
            <a:off x="861850" y="2525251"/>
            <a:ext cx="10394730" cy="3939540"/>
          </a:xfrm>
          <a:prstGeom prst="rect">
            <a:avLst/>
          </a:prstGeom>
        </p:spPr>
        <p:txBody>
          <a:bodyPr wrap="square">
            <a:spAutoFit/>
          </a:bodyPr>
          <a:lstStyle/>
          <a:p>
            <a:pPr algn="just"/>
            <a:r>
              <a:rPr lang="es-MX" sz="2600" dirty="0" smtClean="0">
                <a:solidFill>
                  <a:schemeClr val="bg1"/>
                </a:solidFill>
              </a:rPr>
              <a:t>Cerciorarse de la veracidad de la información contenida en los documentos que conforman la proposición, incluyendo </a:t>
            </a:r>
            <a:r>
              <a:rPr lang="es-MX" sz="2600" dirty="0">
                <a:solidFill>
                  <a:schemeClr val="bg1"/>
                </a:solidFill>
              </a:rPr>
              <a:t>la </a:t>
            </a:r>
            <a:r>
              <a:rPr lang="es-MX" sz="2600" dirty="0" smtClean="0">
                <a:solidFill>
                  <a:schemeClr val="bg1"/>
                </a:solidFill>
              </a:rPr>
              <a:t>proporcionada mediante manifiestos </a:t>
            </a:r>
            <a:r>
              <a:rPr lang="es-MX" sz="2600" dirty="0">
                <a:solidFill>
                  <a:schemeClr val="bg1"/>
                </a:solidFill>
              </a:rPr>
              <a:t>bajo protesta de decir </a:t>
            </a:r>
            <a:r>
              <a:rPr lang="es-MX" sz="2600" dirty="0" smtClean="0">
                <a:solidFill>
                  <a:schemeClr val="bg1"/>
                </a:solidFill>
              </a:rPr>
              <a:t>verdad o a través de declaraciones expresas, máxime </a:t>
            </a:r>
            <a:r>
              <a:rPr lang="es-MX" sz="2600" dirty="0">
                <a:solidFill>
                  <a:schemeClr val="bg1"/>
                </a:solidFill>
              </a:rPr>
              <a:t>que </a:t>
            </a:r>
            <a:r>
              <a:rPr lang="es-MX" sz="2600" dirty="0" smtClean="0">
                <a:solidFill>
                  <a:schemeClr val="bg1"/>
                </a:solidFill>
              </a:rPr>
              <a:t>el supuesto normativo que nos ocupa se </a:t>
            </a:r>
            <a:r>
              <a:rPr lang="es-MX" sz="2600" dirty="0">
                <a:solidFill>
                  <a:schemeClr val="bg1"/>
                </a:solidFill>
              </a:rPr>
              <a:t>actualiza aunque el licitante, proveedor o </a:t>
            </a:r>
            <a:r>
              <a:rPr lang="es-MX" sz="2600" dirty="0" smtClean="0">
                <a:solidFill>
                  <a:schemeClr val="bg1"/>
                </a:solidFill>
              </a:rPr>
              <a:t>contratista aduzca que la información que se tilda de falsa le </a:t>
            </a:r>
            <a:r>
              <a:rPr lang="es-MX" sz="2600" dirty="0">
                <a:solidFill>
                  <a:schemeClr val="bg1"/>
                </a:solidFill>
              </a:rPr>
              <a:t>fue aportada por </a:t>
            </a:r>
            <a:r>
              <a:rPr lang="es-MX" sz="2600" dirty="0" smtClean="0">
                <a:solidFill>
                  <a:schemeClr val="bg1"/>
                </a:solidFill>
              </a:rPr>
              <a:t>terceros.*</a:t>
            </a:r>
          </a:p>
          <a:p>
            <a:pPr algn="just"/>
            <a:endParaRPr lang="es-MX" dirty="0" smtClean="0">
              <a:solidFill>
                <a:schemeClr val="bg1"/>
              </a:solidFill>
            </a:endParaRPr>
          </a:p>
          <a:p>
            <a:pPr algn="just"/>
            <a:endParaRPr lang="es-MX" dirty="0" smtClean="0">
              <a:solidFill>
                <a:schemeClr val="bg1"/>
              </a:solidFill>
            </a:endParaRPr>
          </a:p>
          <a:p>
            <a:pPr algn="just"/>
            <a:r>
              <a:rPr lang="es-MX" sz="800" dirty="0" smtClean="0">
                <a:solidFill>
                  <a:schemeClr val="bg1"/>
                </a:solidFill>
              </a:rPr>
              <a:t>*Consultar criterio </a:t>
            </a:r>
            <a:r>
              <a:rPr lang="es-MX" sz="800" dirty="0">
                <a:solidFill>
                  <a:schemeClr val="bg1"/>
                </a:solidFill>
              </a:rPr>
              <a:t>de rubro:  </a:t>
            </a:r>
            <a:r>
              <a:rPr lang="es-MX" sz="800" dirty="0" smtClean="0">
                <a:solidFill>
                  <a:schemeClr val="bg1"/>
                </a:solidFill>
              </a:rPr>
              <a:t>“</a:t>
            </a:r>
            <a:r>
              <a:rPr lang="es-MX" sz="800" i="1" dirty="0" smtClean="0">
                <a:solidFill>
                  <a:schemeClr val="bg1"/>
                </a:solidFill>
              </a:rPr>
              <a:t>OBRAS </a:t>
            </a:r>
            <a:r>
              <a:rPr lang="es-MX" sz="800" i="1" dirty="0">
                <a:solidFill>
                  <a:schemeClr val="bg1"/>
                </a:solidFill>
              </a:rPr>
              <a:t>PÚBLICAS Y SERVICIOS RELACIONADOS CON LAS MISMAS. LA HIPÓTESIS DE INHABILITACIÓN TEMPORAL PREVISTA EN LA FRACCIÓN IV DEL ARTÍCULO 78 DE LA LEY RELATIVA, POR PROPORCIONAR INFORMACIÓN FALSA EN UN PROCEDIMIENTO DE CONTRATACIÓN, SE ACTUALIZA AUNQUE LA EMPRESA LICITANTE ADUZCA QUE ÉSTA LE FUE APORTADA POR </a:t>
            </a:r>
            <a:r>
              <a:rPr lang="es-MX" sz="800" i="1" dirty="0" smtClean="0">
                <a:solidFill>
                  <a:schemeClr val="bg1"/>
                </a:solidFill>
              </a:rPr>
              <a:t>TERCEROS</a:t>
            </a:r>
            <a:r>
              <a:rPr lang="es-MX" sz="800" dirty="0">
                <a:solidFill>
                  <a:schemeClr val="bg1"/>
                </a:solidFill>
              </a:rPr>
              <a:t>”. Registro digital: </a:t>
            </a:r>
            <a:r>
              <a:rPr lang="es-MX" sz="800" dirty="0" smtClean="0">
                <a:solidFill>
                  <a:schemeClr val="bg1"/>
                </a:solidFill>
              </a:rPr>
              <a:t>2002343; Instancia</a:t>
            </a:r>
            <a:r>
              <a:rPr lang="es-MX" sz="800" dirty="0">
                <a:solidFill>
                  <a:schemeClr val="bg1"/>
                </a:solidFill>
              </a:rPr>
              <a:t>: Tribunales Colegiados de </a:t>
            </a:r>
            <a:r>
              <a:rPr lang="es-MX" sz="800" dirty="0" smtClean="0">
                <a:solidFill>
                  <a:schemeClr val="bg1"/>
                </a:solidFill>
              </a:rPr>
              <a:t>Circuito; Décima Época; Materia(s</a:t>
            </a:r>
            <a:r>
              <a:rPr lang="es-MX" sz="800" dirty="0">
                <a:solidFill>
                  <a:schemeClr val="bg1"/>
                </a:solidFill>
              </a:rPr>
              <a:t>): </a:t>
            </a:r>
            <a:r>
              <a:rPr lang="es-MX" sz="800" dirty="0" smtClean="0">
                <a:solidFill>
                  <a:schemeClr val="bg1"/>
                </a:solidFill>
              </a:rPr>
              <a:t>Administrativa; Tesis</a:t>
            </a:r>
            <a:r>
              <a:rPr lang="es-MX" sz="800" dirty="0">
                <a:solidFill>
                  <a:schemeClr val="bg1"/>
                </a:solidFill>
              </a:rPr>
              <a:t>: I.7o.A.66 A (10a</a:t>
            </a:r>
            <a:r>
              <a:rPr lang="es-MX" sz="800" dirty="0" smtClean="0">
                <a:solidFill>
                  <a:schemeClr val="bg1"/>
                </a:solidFill>
              </a:rPr>
              <a:t>.); Fuente</a:t>
            </a:r>
            <a:r>
              <a:rPr lang="es-MX" sz="800" dirty="0">
                <a:solidFill>
                  <a:schemeClr val="bg1"/>
                </a:solidFill>
              </a:rPr>
              <a:t>: Semanario Judicial de la Federación y su </a:t>
            </a:r>
            <a:r>
              <a:rPr lang="es-MX" sz="800" dirty="0" smtClean="0">
                <a:solidFill>
                  <a:schemeClr val="bg1"/>
                </a:solidFill>
              </a:rPr>
              <a:t>Gaceta, Libro </a:t>
            </a:r>
            <a:r>
              <a:rPr lang="es-MX" sz="800" dirty="0">
                <a:solidFill>
                  <a:schemeClr val="bg1"/>
                </a:solidFill>
              </a:rPr>
              <a:t>XV, Diciembre de 2012, Tomo 2, página </a:t>
            </a:r>
            <a:r>
              <a:rPr lang="es-MX" sz="800" dirty="0" smtClean="0">
                <a:solidFill>
                  <a:schemeClr val="bg1"/>
                </a:solidFill>
              </a:rPr>
              <a:t>1447; Tipo</a:t>
            </a:r>
            <a:r>
              <a:rPr lang="es-MX" sz="800" dirty="0">
                <a:solidFill>
                  <a:schemeClr val="bg1"/>
                </a:solidFill>
              </a:rPr>
              <a:t>: </a:t>
            </a:r>
            <a:r>
              <a:rPr lang="es-MX" sz="800" dirty="0" smtClean="0">
                <a:solidFill>
                  <a:schemeClr val="bg1"/>
                </a:solidFill>
              </a:rPr>
              <a:t>Aislada.</a:t>
            </a:r>
            <a:endParaRPr lang="es-MX" sz="800" dirty="0">
              <a:solidFill>
                <a:schemeClr val="bg1"/>
              </a:solidFill>
            </a:endParaRPr>
          </a:p>
        </p:txBody>
      </p:sp>
      <p:sp>
        <p:nvSpPr>
          <p:cNvPr id="11" name="Título 1">
            <a:extLst>
              <a:ext uri="{FF2B5EF4-FFF2-40B4-BE49-F238E27FC236}">
                <a16:creationId xmlns:a16="http://schemas.microsoft.com/office/drawing/2014/main" id="{F57D28F8-A11B-3753-ECC6-92BD328145A7}"/>
              </a:ext>
            </a:extLst>
          </p:cNvPr>
          <p:cNvSpPr txBox="1">
            <a:spLocks/>
          </p:cNvSpPr>
          <p:nvPr/>
        </p:nvSpPr>
        <p:spPr>
          <a:xfrm>
            <a:off x="3468415" y="773930"/>
            <a:ext cx="4412622" cy="12821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a:solidFill>
                  <a:srgbClr val="C00000"/>
                </a:solidFill>
              </a:rPr>
              <a:t>Para evitar actualizar el </a:t>
            </a:r>
            <a:r>
              <a:rPr lang="es-MX" sz="2400" b="1" dirty="0" smtClean="0">
                <a:solidFill>
                  <a:srgbClr val="C00000"/>
                </a:solidFill>
              </a:rPr>
              <a:t>supuesto normativo, recuerde:</a:t>
            </a:r>
            <a:endParaRPr lang="es-MX" sz="2400" b="1" dirty="0">
              <a:solidFill>
                <a:srgbClr val="C00000"/>
              </a:solidFill>
            </a:endParaRPr>
          </a:p>
        </p:txBody>
      </p:sp>
      <p:pic>
        <p:nvPicPr>
          <p:cNvPr id="3" name="Imagen 2"/>
          <p:cNvPicPr>
            <a:picLocks noChangeAspect="1"/>
          </p:cNvPicPr>
          <p:nvPr/>
        </p:nvPicPr>
        <p:blipFill>
          <a:blip r:embed="rId3"/>
          <a:stretch>
            <a:fillRect/>
          </a:stretch>
        </p:blipFill>
        <p:spPr>
          <a:xfrm>
            <a:off x="8777944" y="0"/>
            <a:ext cx="3414056" cy="591363"/>
          </a:xfrm>
          <a:prstGeom prst="rect">
            <a:avLst/>
          </a:prstGeom>
        </p:spPr>
      </p:pic>
    </p:spTree>
    <p:extLst>
      <p:ext uri="{BB962C8B-B14F-4D97-AF65-F5344CB8AC3E}">
        <p14:creationId xmlns:p14="http://schemas.microsoft.com/office/powerpoint/2010/main" val="3455604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dissolve/>
      </p:transition>
    </mc:Choice>
    <mc:Fallback xmlns="">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192109" y="2284467"/>
            <a:ext cx="6043449" cy="3773213"/>
          </a:xfrm>
        </p:spPr>
        <p:txBody>
          <a:bodyPr anchor="b">
            <a:noAutofit/>
          </a:bodyPr>
          <a:lstStyle/>
          <a:p>
            <a:pPr algn="just"/>
            <a:r>
              <a:rPr lang="es-MX" sz="1800" b="1" dirty="0" smtClean="0">
                <a:solidFill>
                  <a:schemeClr val="bg1"/>
                </a:solidFill>
                <a:latin typeface="+mn-lt"/>
              </a:rPr>
              <a:t>Tales supuestos disponen lo siguiente: </a:t>
            </a:r>
            <a:br>
              <a:rPr lang="es-MX" sz="1800" b="1" dirty="0" smtClean="0">
                <a:solidFill>
                  <a:schemeClr val="bg1"/>
                </a:solidFill>
                <a:latin typeface="+mn-lt"/>
              </a:rPr>
            </a:br>
            <a:r>
              <a:rPr lang="es-MX" sz="1800" b="1" dirty="0">
                <a:solidFill>
                  <a:schemeClr val="bg1"/>
                </a:solidFill>
                <a:latin typeface="+mn-lt"/>
              </a:rPr>
              <a:t/>
            </a:r>
            <a:br>
              <a:rPr lang="es-MX" sz="1800" b="1" dirty="0">
                <a:solidFill>
                  <a:schemeClr val="bg1"/>
                </a:solidFill>
                <a:latin typeface="+mn-lt"/>
              </a:rPr>
            </a:br>
            <a:r>
              <a:rPr lang="es-MX" sz="1800" b="1" dirty="0" smtClean="0">
                <a:solidFill>
                  <a:schemeClr val="bg1"/>
                </a:solidFill>
                <a:latin typeface="+mn-lt"/>
              </a:rPr>
              <a:t>“</a:t>
            </a:r>
            <a:r>
              <a:rPr lang="es-MX" sz="1800" b="1" i="1" dirty="0" smtClean="0">
                <a:solidFill>
                  <a:schemeClr val="bg1"/>
                </a:solidFill>
                <a:latin typeface="+mn-lt"/>
              </a:rPr>
              <a:t>Las </a:t>
            </a:r>
            <a:r>
              <a:rPr lang="es-MX" sz="1800" b="1" i="1" dirty="0">
                <a:solidFill>
                  <a:schemeClr val="bg1"/>
                </a:solidFill>
                <a:latin typeface="+mn-lt"/>
              </a:rPr>
              <a:t>que contraten servicios de asesoría, consultoría y apoyo de cualquier tipo de personas en</a:t>
            </a:r>
            <a:br>
              <a:rPr lang="es-MX" sz="1800" b="1" i="1" dirty="0">
                <a:solidFill>
                  <a:schemeClr val="bg1"/>
                </a:solidFill>
                <a:latin typeface="+mn-lt"/>
              </a:rPr>
            </a:br>
            <a:r>
              <a:rPr lang="es-MX" sz="1800" b="1" i="1" dirty="0">
                <a:solidFill>
                  <a:schemeClr val="bg1"/>
                </a:solidFill>
                <a:latin typeface="+mn-lt"/>
              </a:rPr>
              <a:t>materia de contrataciones gubernamentales, si se comprueba que todo o parte de las</a:t>
            </a:r>
            <a:br>
              <a:rPr lang="es-MX" sz="1800" b="1" i="1" dirty="0">
                <a:solidFill>
                  <a:schemeClr val="bg1"/>
                </a:solidFill>
                <a:latin typeface="+mn-lt"/>
              </a:rPr>
            </a:br>
            <a:r>
              <a:rPr lang="es-MX" sz="1800" b="1" i="1" dirty="0">
                <a:solidFill>
                  <a:schemeClr val="bg1"/>
                </a:solidFill>
                <a:latin typeface="+mn-lt"/>
              </a:rPr>
              <a:t>contraprestaciones pagadas al prestador del servicio, a su vez, son recibidas por servidores</a:t>
            </a:r>
            <a:br>
              <a:rPr lang="es-MX" sz="1800" b="1" i="1" dirty="0">
                <a:solidFill>
                  <a:schemeClr val="bg1"/>
                </a:solidFill>
                <a:latin typeface="+mn-lt"/>
              </a:rPr>
            </a:br>
            <a:r>
              <a:rPr lang="es-MX" sz="1800" b="1" i="1" dirty="0" smtClean="0">
                <a:solidFill>
                  <a:schemeClr val="bg1"/>
                </a:solidFill>
                <a:latin typeface="+mn-lt"/>
              </a:rPr>
              <a:t>públicos </a:t>
            </a:r>
            <a:r>
              <a:rPr lang="es-MX" sz="1800" b="1" i="1" dirty="0">
                <a:solidFill>
                  <a:schemeClr val="bg1"/>
                </a:solidFill>
                <a:latin typeface="+mn-lt"/>
              </a:rPr>
              <a:t>por sí o por interpósita persona, con independencia de que quienes las reciban tengan</a:t>
            </a:r>
            <a:br>
              <a:rPr lang="es-MX" sz="1800" b="1" i="1" dirty="0">
                <a:solidFill>
                  <a:schemeClr val="bg1"/>
                </a:solidFill>
                <a:latin typeface="+mn-lt"/>
              </a:rPr>
            </a:br>
            <a:r>
              <a:rPr lang="es-MX" sz="1800" b="1" i="1" dirty="0">
                <a:solidFill>
                  <a:schemeClr val="bg1"/>
                </a:solidFill>
                <a:latin typeface="+mn-lt"/>
              </a:rPr>
              <a:t>o no relación con la </a:t>
            </a:r>
            <a:r>
              <a:rPr lang="es-MX" sz="1800" b="1" i="1" dirty="0" smtClean="0">
                <a:solidFill>
                  <a:schemeClr val="bg1"/>
                </a:solidFill>
                <a:latin typeface="+mn-lt"/>
              </a:rPr>
              <a:t>contratación”</a:t>
            </a:r>
            <a:r>
              <a:rPr lang="es-MX" sz="1800" b="1" dirty="0" smtClean="0">
                <a:solidFill>
                  <a:schemeClr val="bg1"/>
                </a:solidFill>
                <a:latin typeface="+mn-lt"/>
              </a:rPr>
              <a:t>.</a:t>
            </a:r>
            <a:br>
              <a:rPr lang="es-MX" sz="1800" b="1" dirty="0" smtClean="0">
                <a:solidFill>
                  <a:schemeClr val="bg1"/>
                </a:solidFill>
                <a:latin typeface="+mn-lt"/>
              </a:rPr>
            </a:br>
            <a:endParaRPr lang="es-MX" sz="1800" dirty="0">
              <a:solidFill>
                <a:schemeClr val="bg1"/>
              </a:solidFill>
              <a:latin typeface="+mn-lt"/>
            </a:endParaRPr>
          </a:p>
        </p:txBody>
      </p:sp>
      <p:sp>
        <p:nvSpPr>
          <p:cNvPr id="12" name="Título 1">
            <a:extLst>
              <a:ext uri="{FF2B5EF4-FFF2-40B4-BE49-F238E27FC236}">
                <a16:creationId xmlns:a16="http://schemas.microsoft.com/office/drawing/2014/main" id="{F57D28F8-A11B-3753-ECC6-92BD328145A7}"/>
              </a:ext>
            </a:extLst>
          </p:cNvPr>
          <p:cNvSpPr txBox="1">
            <a:spLocks/>
          </p:cNvSpPr>
          <p:nvPr/>
        </p:nvSpPr>
        <p:spPr>
          <a:xfrm>
            <a:off x="217812" y="465896"/>
            <a:ext cx="5615429" cy="17516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2600" b="1" dirty="0" smtClean="0">
                <a:solidFill>
                  <a:schemeClr val="bg1"/>
                </a:solidFill>
                <a:latin typeface="+mn-lt"/>
              </a:rPr>
              <a:t>Ubicarse en el supuesto previsto en la </a:t>
            </a:r>
            <a:r>
              <a:rPr lang="es-MX" sz="2600" b="1" dirty="0">
                <a:solidFill>
                  <a:schemeClr val="bg1"/>
                </a:solidFill>
                <a:latin typeface="+mn-lt"/>
              </a:rPr>
              <a:t>fracción XII del artículo 50 de </a:t>
            </a:r>
            <a:r>
              <a:rPr lang="es-MX" sz="2600" b="1" dirty="0" smtClean="0">
                <a:solidFill>
                  <a:schemeClr val="bg1"/>
                </a:solidFill>
                <a:latin typeface="+mn-lt"/>
              </a:rPr>
              <a:t>la LAASSP o en </a:t>
            </a:r>
            <a:r>
              <a:rPr lang="es-MX" sz="2600" b="1" dirty="0">
                <a:solidFill>
                  <a:schemeClr val="bg1"/>
                </a:solidFill>
                <a:latin typeface="+mn-lt"/>
              </a:rPr>
              <a:t>el de la </a:t>
            </a:r>
            <a:r>
              <a:rPr lang="es-MX" sz="2600" b="1" dirty="0" smtClean="0">
                <a:solidFill>
                  <a:schemeClr val="bg1"/>
                </a:solidFill>
                <a:latin typeface="+mn-lt"/>
              </a:rPr>
              <a:t>fracción </a:t>
            </a:r>
            <a:r>
              <a:rPr lang="es-MX" sz="2600" b="1" dirty="0">
                <a:solidFill>
                  <a:schemeClr val="bg1"/>
                </a:solidFill>
                <a:latin typeface="+mn-lt"/>
              </a:rPr>
              <a:t>X del artículo 51 </a:t>
            </a:r>
            <a:r>
              <a:rPr lang="es-MX" sz="2600" b="1" dirty="0" smtClean="0">
                <a:solidFill>
                  <a:schemeClr val="bg1"/>
                </a:solidFill>
                <a:latin typeface="+mn-lt"/>
              </a:rPr>
              <a:t>de la LOPSRM.</a:t>
            </a:r>
          </a:p>
          <a:p>
            <a:pPr algn="just"/>
            <a:r>
              <a:rPr lang="es-MX" sz="1200" dirty="0" smtClean="0">
                <a:solidFill>
                  <a:schemeClr val="bg1"/>
                </a:solidFill>
                <a:latin typeface="+mn-lt"/>
              </a:rPr>
              <a:t>(artículos 60, fracción V, de la LAASSP y 78, fracción V, de la LOPSRM)</a:t>
            </a:r>
            <a:br>
              <a:rPr lang="es-MX" sz="1200" dirty="0" smtClean="0">
                <a:solidFill>
                  <a:schemeClr val="bg1"/>
                </a:solidFill>
                <a:latin typeface="+mn-lt"/>
              </a:rPr>
            </a:br>
            <a:endParaRPr lang="es-MX" sz="1200" dirty="0">
              <a:solidFill>
                <a:schemeClr val="bg1"/>
              </a:solidFill>
              <a:latin typeface="+mn-lt"/>
            </a:endParaRPr>
          </a:p>
        </p:txBody>
      </p:sp>
      <p:pic>
        <p:nvPicPr>
          <p:cNvPr id="4" name="Imagen 3"/>
          <p:cNvPicPr>
            <a:picLocks noChangeAspect="1"/>
          </p:cNvPicPr>
          <p:nvPr/>
        </p:nvPicPr>
        <p:blipFill>
          <a:blip r:embed="rId2"/>
          <a:stretch>
            <a:fillRect/>
          </a:stretch>
        </p:blipFill>
        <p:spPr>
          <a:xfrm>
            <a:off x="8807750" y="0"/>
            <a:ext cx="3414056" cy="591363"/>
          </a:xfrm>
          <a:prstGeom prst="rect">
            <a:avLst/>
          </a:prstGeom>
        </p:spPr>
      </p:pic>
      <p:pic>
        <p:nvPicPr>
          <p:cNvPr id="5" name="Imagen 4"/>
          <p:cNvPicPr>
            <a:picLocks noChangeAspect="1"/>
          </p:cNvPicPr>
          <p:nvPr/>
        </p:nvPicPr>
        <p:blipFill>
          <a:blip r:embed="rId3"/>
          <a:stretch>
            <a:fillRect/>
          </a:stretch>
        </p:blipFill>
        <p:spPr>
          <a:xfrm>
            <a:off x="956441" y="2368550"/>
            <a:ext cx="3646773" cy="3605048"/>
          </a:xfrm>
          <a:prstGeom prst="rect">
            <a:avLst/>
          </a:prstGeom>
        </p:spPr>
      </p:pic>
    </p:spTree>
    <p:extLst>
      <p:ext uri="{BB962C8B-B14F-4D97-AF65-F5344CB8AC3E}">
        <p14:creationId xmlns:p14="http://schemas.microsoft.com/office/powerpoint/2010/main" val="1386725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9000">
              <a:schemeClr val="accent4">
                <a:lumMod val="60000"/>
                <a:lumOff val="40000"/>
              </a:schemeClr>
            </a:gs>
            <a:gs pos="100000">
              <a:schemeClr val="tx1">
                <a:lumMod val="85000"/>
              </a:schemeClr>
            </a:gs>
            <a:gs pos="0">
              <a:schemeClr val="accent3">
                <a:lumMod val="75000"/>
              </a:schemeClr>
            </a:gs>
            <a:gs pos="97000">
              <a:schemeClr val="accent3">
                <a:lumMod val="70000"/>
              </a:schemeClr>
            </a:gs>
          </a:gsLst>
          <a:path path="circle">
            <a:fillToRect l="100000" b="100000"/>
          </a:path>
        </a:grad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7D28F8-A11B-3753-ECC6-92BD328145A7}"/>
              </a:ext>
            </a:extLst>
          </p:cNvPr>
          <p:cNvSpPr>
            <a:spLocks noGrp="1"/>
          </p:cNvSpPr>
          <p:nvPr>
            <p:ph type="title"/>
          </p:nvPr>
        </p:nvSpPr>
        <p:spPr>
          <a:xfrm>
            <a:off x="5136359" y="3289738"/>
            <a:ext cx="5748962" cy="2311005"/>
          </a:xfrm>
        </p:spPr>
        <p:txBody>
          <a:bodyPr anchor="b">
            <a:noAutofit/>
          </a:bodyPr>
          <a:lstStyle/>
          <a:p>
            <a:pPr algn="just"/>
            <a:r>
              <a:rPr lang="es-MX" sz="2200" b="1" dirty="0" smtClean="0">
                <a:solidFill>
                  <a:schemeClr val="bg1"/>
                </a:solidFill>
              </a:rPr>
              <a:t>Dichos supuestos se refieren a aquéllos casos en que la instancia de inconformidad se sobresea o se declare infundada, se determine que esta se promovió con el propósito de retrasar o entorpecer la contratación.</a:t>
            </a:r>
            <a:endParaRPr lang="es-MX" sz="2200" b="1" dirty="0">
              <a:solidFill>
                <a:schemeClr val="bg1"/>
              </a:solidFill>
              <a:latin typeface="+mn-lt"/>
            </a:endParaRPr>
          </a:p>
        </p:txBody>
      </p:sp>
      <p:sp>
        <p:nvSpPr>
          <p:cNvPr id="2" name="Rectángulo 1"/>
          <p:cNvSpPr/>
          <p:nvPr/>
        </p:nvSpPr>
        <p:spPr>
          <a:xfrm>
            <a:off x="259897" y="454232"/>
            <a:ext cx="5317895" cy="2646878"/>
          </a:xfrm>
          <a:prstGeom prst="rect">
            <a:avLst/>
          </a:prstGeom>
        </p:spPr>
        <p:txBody>
          <a:bodyPr wrap="square">
            <a:spAutoFit/>
          </a:bodyPr>
          <a:lstStyle/>
          <a:p>
            <a:pPr algn="just"/>
            <a:r>
              <a:rPr lang="es-MX" sz="2600" b="1" dirty="0" smtClean="0">
                <a:solidFill>
                  <a:schemeClr val="bg1"/>
                </a:solidFill>
                <a:latin typeface="+mj-lt"/>
                <a:ea typeface="+mj-ea"/>
                <a:cs typeface="+mj-cs"/>
              </a:rPr>
              <a:t>Ubicarse en el supuesto </a:t>
            </a:r>
            <a:r>
              <a:rPr lang="es-MX" sz="2600" b="1" dirty="0">
                <a:solidFill>
                  <a:schemeClr val="bg1"/>
                </a:solidFill>
                <a:latin typeface="+mj-lt"/>
                <a:ea typeface="+mj-ea"/>
                <a:cs typeface="+mj-cs"/>
              </a:rPr>
              <a:t>del segundo párrafo del artículo 74 de </a:t>
            </a:r>
            <a:r>
              <a:rPr lang="es-MX" sz="2600" b="1" dirty="0" smtClean="0">
                <a:solidFill>
                  <a:schemeClr val="bg1"/>
                </a:solidFill>
                <a:latin typeface="+mj-lt"/>
                <a:ea typeface="+mj-ea"/>
                <a:cs typeface="+mj-cs"/>
              </a:rPr>
              <a:t>la LAASSP o en el </a:t>
            </a:r>
            <a:r>
              <a:rPr lang="es-MX" sz="2600" b="1" dirty="0">
                <a:solidFill>
                  <a:schemeClr val="bg1"/>
                </a:solidFill>
                <a:latin typeface="+mj-lt"/>
                <a:ea typeface="+mj-ea"/>
                <a:cs typeface="+mj-cs"/>
              </a:rPr>
              <a:t>del </a:t>
            </a:r>
            <a:r>
              <a:rPr lang="es-MX" sz="2600" b="1" dirty="0" smtClean="0">
                <a:solidFill>
                  <a:schemeClr val="bg1"/>
                </a:solidFill>
                <a:latin typeface="+mj-lt"/>
                <a:ea typeface="+mj-ea"/>
                <a:cs typeface="+mj-cs"/>
              </a:rPr>
              <a:t>segundo </a:t>
            </a:r>
            <a:r>
              <a:rPr lang="es-MX" sz="2600" b="1" dirty="0">
                <a:solidFill>
                  <a:schemeClr val="bg1"/>
                </a:solidFill>
                <a:latin typeface="+mj-lt"/>
                <a:ea typeface="+mj-ea"/>
                <a:cs typeface="+mj-cs"/>
              </a:rPr>
              <a:t>párrafo del artículo 92 </a:t>
            </a:r>
            <a:r>
              <a:rPr lang="es-MX" sz="2600" b="1" dirty="0" smtClean="0">
                <a:solidFill>
                  <a:schemeClr val="bg1"/>
                </a:solidFill>
                <a:latin typeface="+mj-lt"/>
                <a:ea typeface="+mj-ea"/>
                <a:cs typeface="+mj-cs"/>
              </a:rPr>
              <a:t>de la LOPSRM.</a:t>
            </a:r>
            <a:br>
              <a:rPr lang="es-MX" sz="2600" b="1" dirty="0" smtClean="0">
                <a:solidFill>
                  <a:schemeClr val="bg1"/>
                </a:solidFill>
                <a:latin typeface="+mj-lt"/>
                <a:ea typeface="+mj-ea"/>
                <a:cs typeface="+mj-cs"/>
              </a:rPr>
            </a:br>
            <a:r>
              <a:rPr lang="es-MX" sz="1200" dirty="0" smtClean="0">
                <a:solidFill>
                  <a:schemeClr val="bg1"/>
                </a:solidFill>
                <a:ea typeface="+mj-ea"/>
                <a:cs typeface="+mj-cs"/>
              </a:rPr>
              <a:t>(</a:t>
            </a:r>
            <a:r>
              <a:rPr lang="es-MX" sz="1200" dirty="0">
                <a:solidFill>
                  <a:schemeClr val="bg1"/>
                </a:solidFill>
                <a:ea typeface="+mj-ea"/>
                <a:cs typeface="+mj-cs"/>
              </a:rPr>
              <a:t>artículos 60, fracción VI, de la LAASSP y 78, fracción VI, de la LOPSRM</a:t>
            </a:r>
          </a:p>
          <a:p>
            <a:endParaRPr lang="en-US" sz="2400" b="1" dirty="0">
              <a:solidFill>
                <a:schemeClr val="bg1"/>
              </a:solidFill>
              <a:latin typeface="+mj-lt"/>
              <a:ea typeface="+mj-ea"/>
              <a:cs typeface="+mj-cs"/>
            </a:endParaRPr>
          </a:p>
        </p:txBody>
      </p:sp>
      <p:pic>
        <p:nvPicPr>
          <p:cNvPr id="6" name="Imagen 5"/>
          <p:cNvPicPr>
            <a:picLocks noChangeAspect="1"/>
          </p:cNvPicPr>
          <p:nvPr/>
        </p:nvPicPr>
        <p:blipFill>
          <a:blip r:embed="rId3"/>
          <a:stretch>
            <a:fillRect/>
          </a:stretch>
        </p:blipFill>
        <p:spPr>
          <a:xfrm>
            <a:off x="968674" y="3016469"/>
            <a:ext cx="3458908" cy="3300248"/>
          </a:xfrm>
          <a:prstGeom prst="rect">
            <a:avLst/>
          </a:prstGeom>
        </p:spPr>
      </p:pic>
      <p:pic>
        <p:nvPicPr>
          <p:cNvPr id="7" name="Imagen 6"/>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2223213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comb/>
      </p:transition>
    </mc:Choice>
    <mc:Fallback xmlns="">
      <p:transition spd="slow">
        <p:comb/>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DF3B0-366A-E4E7-196B-017A728AE716}"/>
              </a:ext>
            </a:extLst>
          </p:cNvPr>
          <p:cNvSpPr>
            <a:spLocks noGrp="1"/>
          </p:cNvSpPr>
          <p:nvPr>
            <p:ph type="title"/>
          </p:nvPr>
        </p:nvSpPr>
        <p:spPr>
          <a:xfrm>
            <a:off x="414483" y="1809312"/>
            <a:ext cx="4577495" cy="2458325"/>
          </a:xfrm>
        </p:spPr>
        <p:txBody>
          <a:bodyPr vert="horz" lIns="91440" tIns="45720" rIns="91440" bIns="45720" rtlCol="0" anchor="b">
            <a:noAutofit/>
          </a:bodyPr>
          <a:lstStyle/>
          <a:p>
            <a:pPr algn="ctr"/>
            <a:r>
              <a:rPr lang="es-MX" sz="3200" b="1" dirty="0" smtClean="0">
                <a:solidFill>
                  <a:schemeClr val="bg1"/>
                </a:solidFill>
                <a:effectLst>
                  <a:outerShdw blurRad="38100" dist="38100" dir="2700000" algn="tl">
                    <a:srgbClr val="000000">
                      <a:alpha val="43137"/>
                    </a:srgbClr>
                  </a:outerShdw>
                </a:effectLst>
                <a:latin typeface="+mn-lt"/>
              </a:rPr>
              <a:t>SANCIONES PREVISTAS EN LA LAASSP Y LA LOPSRM</a:t>
            </a:r>
            <a:endParaRPr lang="en-US" sz="3200" b="1" dirty="0">
              <a:solidFill>
                <a:schemeClr val="bg1"/>
              </a:solidFill>
              <a:effectLst>
                <a:outerShdw blurRad="38100" dist="38100" dir="2700000" algn="tl">
                  <a:srgbClr val="000000">
                    <a:alpha val="43137"/>
                  </a:srgbClr>
                </a:outerShdw>
              </a:effectLst>
              <a:latin typeface="+mn-lt"/>
            </a:endParaRPr>
          </a:p>
        </p:txBody>
      </p:sp>
      <p:sp>
        <p:nvSpPr>
          <p:cNvPr id="10" name="Marcador de texto 2">
            <a:extLst>
              <a:ext uri="{FF2B5EF4-FFF2-40B4-BE49-F238E27FC236}">
                <a16:creationId xmlns:a16="http://schemas.microsoft.com/office/drawing/2014/main" id="{51801BBF-1CFB-4AEF-EF68-FD6E0AAD67F6}"/>
              </a:ext>
            </a:extLst>
          </p:cNvPr>
          <p:cNvSpPr txBox="1">
            <a:spLocks/>
          </p:cNvSpPr>
          <p:nvPr/>
        </p:nvSpPr>
        <p:spPr>
          <a:xfrm>
            <a:off x="6742245" y="3408363"/>
            <a:ext cx="4023359" cy="12081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endParaRPr lang="en-US" sz="2000" dirty="0">
              <a:solidFill>
                <a:schemeClr val="tx1"/>
              </a:solidFill>
            </a:endParaRPr>
          </a:p>
        </p:txBody>
      </p:sp>
      <p:pic>
        <p:nvPicPr>
          <p:cNvPr id="7" name="Imagen 6"/>
          <p:cNvPicPr>
            <a:picLocks noChangeAspect="1"/>
          </p:cNvPicPr>
          <p:nvPr/>
        </p:nvPicPr>
        <p:blipFill>
          <a:blip r:embed="rId3"/>
          <a:stretch>
            <a:fillRect/>
          </a:stretch>
        </p:blipFill>
        <p:spPr>
          <a:xfrm>
            <a:off x="5525288" y="1292772"/>
            <a:ext cx="6085687" cy="4917528"/>
          </a:xfrm>
          <a:prstGeom prst="rect">
            <a:avLst/>
          </a:prstGeom>
        </p:spPr>
      </p:pic>
      <p:pic>
        <p:nvPicPr>
          <p:cNvPr id="3" name="Imagen 2"/>
          <p:cNvPicPr>
            <a:picLocks noChangeAspect="1"/>
          </p:cNvPicPr>
          <p:nvPr/>
        </p:nvPicPr>
        <p:blipFill>
          <a:blip r:embed="rId4"/>
          <a:stretch>
            <a:fillRect/>
          </a:stretch>
        </p:blipFill>
        <p:spPr>
          <a:xfrm>
            <a:off x="8777944" y="-38005"/>
            <a:ext cx="3414056" cy="591363"/>
          </a:xfrm>
          <a:prstGeom prst="rect">
            <a:avLst/>
          </a:prstGeom>
        </p:spPr>
      </p:pic>
    </p:spTree>
    <p:extLst>
      <p:ext uri="{BB962C8B-B14F-4D97-AF65-F5344CB8AC3E}">
        <p14:creationId xmlns:p14="http://schemas.microsoft.com/office/powerpoint/2010/main" val="3830369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shred/>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Marcador de contenido 16" descr="Mano de una persona&#10;&#10;Descripción generada automáticamente con confianza baja">
            <a:extLst>
              <a:ext uri="{FF2B5EF4-FFF2-40B4-BE49-F238E27FC236}">
                <a16:creationId xmlns:a16="http://schemas.microsoft.com/office/drawing/2014/main" id="{F0A74A2E-7A31-EF78-029E-13069B9CCCC0}"/>
              </a:ext>
            </a:extLst>
          </p:cNvPr>
          <p:cNvPicPr>
            <a:picLocks noChangeAspect="1"/>
          </p:cNvPicPr>
          <p:nvPr/>
        </p:nvPicPr>
        <p:blipFill rotWithShape="1">
          <a:blip r:embed="rId3">
            <a:extLst>
              <a:ext uri="{28A0092B-C50C-407E-A947-70E740481C1C}">
                <a14:useLocalDpi xmlns:a14="http://schemas.microsoft.com/office/drawing/2010/main" val="0"/>
              </a:ext>
            </a:extLst>
          </a:blip>
          <a:srcRect l="8509" r="27335" b="-1"/>
          <a:stretch/>
        </p:blipFill>
        <p:spPr>
          <a:xfrm>
            <a:off x="8145517" y="1334814"/>
            <a:ext cx="3584028" cy="4172607"/>
          </a:xfrm>
          <a:prstGeom prst="rect">
            <a:avLst/>
          </a:prstGeom>
        </p:spPr>
      </p:pic>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2169919" y="295681"/>
            <a:ext cx="3438144" cy="1124712"/>
          </a:xfrm>
        </p:spPr>
        <p:txBody>
          <a:bodyPr anchor="b">
            <a:noAutofit/>
          </a:bodyPr>
          <a:lstStyle/>
          <a:p>
            <a:pPr algn="ctr"/>
            <a:r>
              <a:rPr lang="es-MX" b="1" dirty="0" smtClean="0">
                <a:latin typeface="+mn-lt"/>
              </a:rPr>
              <a:t>MULTA</a:t>
            </a:r>
            <a:endParaRPr lang="es-MX" b="1" dirty="0">
              <a:latin typeface="+mn-lt"/>
            </a:endParaRPr>
          </a:p>
        </p:txBody>
      </p:sp>
      <p:sp>
        <p:nvSpPr>
          <p:cNvPr id="21" name="Content Placeholder 20">
            <a:extLst>
              <a:ext uri="{FF2B5EF4-FFF2-40B4-BE49-F238E27FC236}">
                <a16:creationId xmlns:a16="http://schemas.microsoft.com/office/drawing/2014/main" id="{88690102-BA13-099F-88D1-08488FF5551D}"/>
              </a:ext>
            </a:extLst>
          </p:cNvPr>
          <p:cNvSpPr>
            <a:spLocks noGrp="1"/>
          </p:cNvSpPr>
          <p:nvPr>
            <p:ph idx="1"/>
          </p:nvPr>
        </p:nvSpPr>
        <p:spPr>
          <a:xfrm>
            <a:off x="200024" y="2028634"/>
            <a:ext cx="7377934" cy="1634534"/>
          </a:xfrm>
        </p:spPr>
        <p:txBody>
          <a:bodyPr anchor="ctr" anchorCtr="0">
            <a:normAutofit/>
          </a:bodyPr>
          <a:lstStyle/>
          <a:p>
            <a:pPr algn="just">
              <a:buClrTx/>
              <a:buSzPct val="100000"/>
              <a:buFont typeface="Wingdings" panose="05000000000000000000" pitchFamily="2" charset="2"/>
              <a:buChar char="Ø"/>
            </a:pPr>
            <a:r>
              <a:rPr lang="es-MX" sz="3200" dirty="0" smtClean="0">
                <a:solidFill>
                  <a:schemeClr val="tx1"/>
                </a:solidFill>
              </a:rPr>
              <a:t>De </a:t>
            </a:r>
            <a:r>
              <a:rPr lang="es-MX" sz="3200" dirty="0">
                <a:solidFill>
                  <a:schemeClr val="tx1"/>
                </a:solidFill>
              </a:rPr>
              <a:t>50 hasta 1000 veces el SMGV* en la CDMX elevado al </a:t>
            </a:r>
            <a:r>
              <a:rPr lang="es-MX" sz="3200" dirty="0" smtClean="0">
                <a:solidFill>
                  <a:schemeClr val="tx1"/>
                </a:solidFill>
              </a:rPr>
              <a:t>mes.</a:t>
            </a:r>
          </a:p>
          <a:p>
            <a:pPr marL="0" indent="0" algn="ctr">
              <a:buNone/>
            </a:pPr>
            <a:r>
              <a:rPr lang="es-MX" sz="1200" dirty="0" smtClean="0"/>
              <a:t>(</a:t>
            </a:r>
            <a:r>
              <a:rPr lang="es-MX" sz="1200" dirty="0"/>
              <a:t>Artículo </a:t>
            </a:r>
            <a:r>
              <a:rPr lang="es-MX" sz="1200" dirty="0" smtClean="0"/>
              <a:t>59, primer párrafo, </a:t>
            </a:r>
            <a:r>
              <a:rPr lang="es-MX" sz="1200" dirty="0"/>
              <a:t>de la LAASSP y 77 de la LOPSRM).</a:t>
            </a:r>
          </a:p>
        </p:txBody>
      </p:sp>
      <p:sp>
        <p:nvSpPr>
          <p:cNvPr id="20" name="Rectángulo: esquinas redondeadas 19">
            <a:extLst>
              <a:ext uri="{FF2B5EF4-FFF2-40B4-BE49-F238E27FC236}">
                <a16:creationId xmlns:a16="http://schemas.microsoft.com/office/drawing/2014/main" id="{CB2A42C6-4BE2-5137-0D17-97C3005A7888}"/>
              </a:ext>
            </a:extLst>
          </p:cNvPr>
          <p:cNvSpPr/>
          <p:nvPr/>
        </p:nvSpPr>
        <p:spPr>
          <a:xfrm>
            <a:off x="200025" y="5887656"/>
            <a:ext cx="6686550" cy="73342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rgbClr val="FF0000"/>
                </a:solidFill>
              </a:rPr>
              <a:t>*A partir de enero de 2016, se toma como referencia la Unidad de Medida y Actualización (UMA) publicada en la página del INEGI.</a:t>
            </a:r>
            <a:endParaRPr lang="es-MX" sz="1400" dirty="0"/>
          </a:p>
        </p:txBody>
      </p:sp>
      <p:sp>
        <p:nvSpPr>
          <p:cNvPr id="3" name="Rectángulo 2"/>
          <p:cNvSpPr/>
          <p:nvPr/>
        </p:nvSpPr>
        <p:spPr>
          <a:xfrm>
            <a:off x="200024" y="4271410"/>
            <a:ext cx="7945493" cy="1538883"/>
          </a:xfrm>
          <a:prstGeom prst="rect">
            <a:avLst/>
          </a:prstGeom>
        </p:spPr>
        <p:txBody>
          <a:bodyPr wrap="square">
            <a:spAutoFit/>
          </a:bodyPr>
          <a:lstStyle/>
          <a:p>
            <a:pPr marL="285750" indent="-285750">
              <a:buFont typeface="Wingdings" panose="05000000000000000000" pitchFamily="2" charset="2"/>
              <a:buChar char="Ø"/>
            </a:pPr>
            <a:r>
              <a:rPr lang="es-MX" sz="3200" dirty="0"/>
              <a:t>De 10 hasta 45 veces el </a:t>
            </a:r>
            <a:r>
              <a:rPr lang="es-MX" sz="3200" dirty="0" smtClean="0"/>
              <a:t>SMGV</a:t>
            </a:r>
            <a:r>
              <a:rPr lang="es-MX" sz="3200" dirty="0"/>
              <a:t> *</a:t>
            </a:r>
            <a:r>
              <a:rPr lang="es-MX" sz="3200" dirty="0" smtClean="0"/>
              <a:t> </a:t>
            </a:r>
            <a:r>
              <a:rPr lang="es-MX" sz="3200" dirty="0"/>
              <a:t>en la CDMX elevado al </a:t>
            </a:r>
            <a:r>
              <a:rPr lang="es-MX" sz="3200" dirty="0" smtClean="0"/>
              <a:t>mes.</a:t>
            </a:r>
            <a:endParaRPr lang="es-MX" sz="3200" dirty="0"/>
          </a:p>
          <a:p>
            <a:pPr algn="ctr"/>
            <a:r>
              <a:rPr lang="es-MX" sz="1200" dirty="0" smtClean="0"/>
              <a:t>(</a:t>
            </a:r>
            <a:r>
              <a:rPr lang="es-MX" sz="1200" dirty="0"/>
              <a:t>Artículo 59, primer párrafo, de la </a:t>
            </a:r>
            <a:r>
              <a:rPr lang="es-MX" sz="1200" dirty="0" smtClean="0"/>
              <a:t>LAASSP) </a:t>
            </a:r>
            <a:endParaRPr lang="es-MX" sz="1200" dirty="0"/>
          </a:p>
          <a:p>
            <a:pPr marL="285750" indent="-285750">
              <a:buFont typeface="Wingdings" panose="05000000000000000000" pitchFamily="2" charset="2"/>
              <a:buChar char="Ø"/>
            </a:pPr>
            <a:endParaRPr lang="en-US" dirty="0"/>
          </a:p>
        </p:txBody>
      </p:sp>
      <p:pic>
        <p:nvPicPr>
          <p:cNvPr id="4" name="Imagen 3"/>
          <p:cNvPicPr>
            <a:picLocks noChangeAspect="1"/>
          </p:cNvPicPr>
          <p:nvPr/>
        </p:nvPicPr>
        <p:blipFill>
          <a:blip r:embed="rId4"/>
          <a:stretch>
            <a:fillRect/>
          </a:stretch>
        </p:blipFill>
        <p:spPr>
          <a:xfrm>
            <a:off x="8777944" y="0"/>
            <a:ext cx="3414056" cy="591363"/>
          </a:xfrm>
          <a:prstGeom prst="rect">
            <a:avLst/>
          </a:prstGeom>
        </p:spPr>
      </p:pic>
    </p:spTree>
    <p:extLst>
      <p:ext uri="{BB962C8B-B14F-4D97-AF65-F5344CB8AC3E}">
        <p14:creationId xmlns:p14="http://schemas.microsoft.com/office/powerpoint/2010/main" val="4088120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D28F8-A11B-3753-ECC6-92BD328145A7}"/>
              </a:ext>
            </a:extLst>
          </p:cNvPr>
          <p:cNvSpPr>
            <a:spLocks noGrp="1"/>
          </p:cNvSpPr>
          <p:nvPr>
            <p:ph type="title"/>
          </p:nvPr>
        </p:nvSpPr>
        <p:spPr>
          <a:xfrm>
            <a:off x="652275" y="295681"/>
            <a:ext cx="5639174" cy="1124712"/>
          </a:xfrm>
        </p:spPr>
        <p:txBody>
          <a:bodyPr anchor="b">
            <a:noAutofit/>
          </a:bodyPr>
          <a:lstStyle/>
          <a:p>
            <a:pPr algn="ctr"/>
            <a:r>
              <a:rPr lang="es-MX" b="1" dirty="0" smtClean="0">
                <a:effectLst>
                  <a:outerShdw blurRad="38100" dist="38100" dir="2700000" algn="tl">
                    <a:srgbClr val="000000">
                      <a:alpha val="43137"/>
                    </a:srgbClr>
                  </a:outerShdw>
                </a:effectLst>
              </a:rPr>
              <a:t>MULTA E INHABILITACIÓN</a:t>
            </a:r>
            <a:r>
              <a:rPr lang="es-MX" sz="5400" b="1" dirty="0" smtClean="0">
                <a:effectLst>
                  <a:outerShdw blurRad="38100" dist="38100" dir="2700000" algn="tl">
                    <a:srgbClr val="000000">
                      <a:alpha val="43137"/>
                    </a:srgbClr>
                  </a:outerShdw>
                </a:effectLst>
              </a:rPr>
              <a:t> </a:t>
            </a:r>
            <a:endParaRPr lang="es-MX" sz="5400" b="1" dirty="0">
              <a:effectLst>
                <a:outerShdw blurRad="38100" dist="38100" dir="2700000" algn="tl">
                  <a:srgbClr val="000000">
                    <a:alpha val="43137"/>
                  </a:srgbClr>
                </a:outerShdw>
              </a:effectLst>
            </a:endParaRPr>
          </a:p>
        </p:txBody>
      </p:sp>
      <p:sp>
        <p:nvSpPr>
          <p:cNvPr id="21" name="Content Placeholder 20">
            <a:extLst>
              <a:ext uri="{FF2B5EF4-FFF2-40B4-BE49-F238E27FC236}">
                <a16:creationId xmlns:a16="http://schemas.microsoft.com/office/drawing/2014/main" id="{88690102-BA13-099F-88D1-08488FF5551D}"/>
              </a:ext>
            </a:extLst>
          </p:cNvPr>
          <p:cNvSpPr>
            <a:spLocks noGrp="1"/>
          </p:cNvSpPr>
          <p:nvPr>
            <p:ph idx="1"/>
          </p:nvPr>
        </p:nvSpPr>
        <p:spPr>
          <a:xfrm>
            <a:off x="200025" y="2401053"/>
            <a:ext cx="6543675" cy="3207258"/>
          </a:xfrm>
        </p:spPr>
        <p:txBody>
          <a:bodyPr anchor="ctr" anchorCtr="0">
            <a:normAutofit/>
          </a:bodyPr>
          <a:lstStyle/>
          <a:p>
            <a:pPr marL="0" indent="0" algn="just">
              <a:buNone/>
            </a:pPr>
            <a:r>
              <a:rPr lang="es-MX" sz="3200" dirty="0"/>
              <a:t>Multa de 50 hasta 1000 veces el SMGV* en la CDMX elevado al mes, e Inhabilitación de 3 meses hasta 5 años</a:t>
            </a:r>
            <a:r>
              <a:rPr lang="es-MX" sz="3200" dirty="0" smtClean="0"/>
              <a:t>.</a:t>
            </a:r>
          </a:p>
          <a:p>
            <a:pPr marL="0" indent="0" algn="just">
              <a:buNone/>
            </a:pPr>
            <a:endParaRPr lang="es-MX" sz="3200" dirty="0"/>
          </a:p>
          <a:p>
            <a:pPr marL="0" indent="0" algn="just">
              <a:buNone/>
            </a:pPr>
            <a:r>
              <a:rPr lang="es-MX" sz="1200" dirty="0" smtClean="0"/>
              <a:t>                                (Artículos </a:t>
            </a:r>
            <a:r>
              <a:rPr lang="es-MX" sz="1200" dirty="0"/>
              <a:t>60 de la LAASSP y 78 de la </a:t>
            </a:r>
            <a:r>
              <a:rPr lang="es-MX" sz="1200" dirty="0" smtClean="0"/>
              <a:t>LOPSRM)</a:t>
            </a:r>
            <a:endParaRPr lang="es-MX" sz="1200" dirty="0"/>
          </a:p>
        </p:txBody>
      </p:sp>
      <p:sp>
        <p:nvSpPr>
          <p:cNvPr id="20" name="Rectángulo: esquinas redondeadas 19">
            <a:extLst>
              <a:ext uri="{FF2B5EF4-FFF2-40B4-BE49-F238E27FC236}">
                <a16:creationId xmlns:a16="http://schemas.microsoft.com/office/drawing/2014/main" id="{CB2A42C6-4BE2-5137-0D17-97C3005A7888}"/>
              </a:ext>
            </a:extLst>
          </p:cNvPr>
          <p:cNvSpPr/>
          <p:nvPr/>
        </p:nvSpPr>
        <p:spPr>
          <a:xfrm>
            <a:off x="200025" y="5887656"/>
            <a:ext cx="6686550" cy="73342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rgbClr val="FF0000"/>
                </a:solidFill>
              </a:rPr>
              <a:t>*A partir de enero de 2016, se toma como referencia la Unidad de Medida y Actualización (UMA) publicada en la página del INEGI.</a:t>
            </a:r>
            <a:endParaRPr lang="es-MX" sz="1400" dirty="0"/>
          </a:p>
        </p:txBody>
      </p:sp>
      <p:pic>
        <p:nvPicPr>
          <p:cNvPr id="3" name="Imagen 2"/>
          <p:cNvPicPr>
            <a:picLocks noChangeAspect="1"/>
          </p:cNvPicPr>
          <p:nvPr/>
        </p:nvPicPr>
        <p:blipFill>
          <a:blip r:embed="rId3"/>
          <a:stretch>
            <a:fillRect/>
          </a:stretch>
        </p:blipFill>
        <p:spPr>
          <a:xfrm>
            <a:off x="7086598" y="3705829"/>
            <a:ext cx="4506312" cy="2240566"/>
          </a:xfrm>
          <a:prstGeom prst="rect">
            <a:avLst/>
          </a:prstGeom>
        </p:spPr>
      </p:pic>
      <p:pic>
        <p:nvPicPr>
          <p:cNvPr id="4" name="Imagen 3"/>
          <p:cNvPicPr>
            <a:picLocks noChangeAspect="1"/>
          </p:cNvPicPr>
          <p:nvPr/>
        </p:nvPicPr>
        <p:blipFill>
          <a:blip r:embed="rId4"/>
          <a:stretch>
            <a:fillRect/>
          </a:stretch>
        </p:blipFill>
        <p:spPr>
          <a:xfrm>
            <a:off x="7086598" y="1156138"/>
            <a:ext cx="4506312" cy="2165132"/>
          </a:xfrm>
          <a:prstGeom prst="rect">
            <a:avLst/>
          </a:prstGeom>
        </p:spPr>
      </p:pic>
      <p:pic>
        <p:nvPicPr>
          <p:cNvPr id="5" name="Imagen 4"/>
          <p:cNvPicPr>
            <a:picLocks noChangeAspect="1"/>
          </p:cNvPicPr>
          <p:nvPr/>
        </p:nvPicPr>
        <p:blipFill>
          <a:blip r:embed="rId5"/>
          <a:stretch>
            <a:fillRect/>
          </a:stretch>
        </p:blipFill>
        <p:spPr>
          <a:xfrm>
            <a:off x="8795350" y="0"/>
            <a:ext cx="3414056" cy="591363"/>
          </a:xfrm>
          <a:prstGeom prst="rect">
            <a:avLst/>
          </a:prstGeom>
        </p:spPr>
      </p:pic>
    </p:spTree>
    <p:extLst>
      <p:ext uri="{BB962C8B-B14F-4D97-AF65-F5344CB8AC3E}">
        <p14:creationId xmlns:p14="http://schemas.microsoft.com/office/powerpoint/2010/main" val="8600953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250">
        <p:wipe/>
      </p:transition>
    </mc:Choice>
    <mc:Fallback xmlns="">
      <p:transition spd="slow">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40000"/>
                <a:lumOff val="60000"/>
              </a:schemeClr>
            </a:gs>
            <a:gs pos="64000">
              <a:schemeClr val="accent2">
                <a:lumMod val="95000"/>
                <a:lumOff val="5000"/>
              </a:schemeClr>
            </a:gs>
            <a:gs pos="34000">
              <a:schemeClr val="accent2">
                <a:lumMod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5" name="Imagen 4" descr="Texto&#10;&#10;Descripción generada automáticamente con confianza media">
            <a:extLst>
              <a:ext uri="{FF2B5EF4-FFF2-40B4-BE49-F238E27FC236}">
                <a16:creationId xmlns:a16="http://schemas.microsoft.com/office/drawing/2014/main" id="{90886728-C7D4-62B9-EBEB-2A0C2693416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2501" t="1639" r="17564"/>
          <a:stretch/>
        </p:blipFill>
        <p:spPr>
          <a:xfrm>
            <a:off x="5665207" y="827370"/>
            <a:ext cx="6526793" cy="5384243"/>
          </a:xfrm>
          <a:prstGeom prst="rect">
            <a:avLst/>
          </a:prstGeom>
          <a:effectLst>
            <a:softEdge rad="495300"/>
          </a:effectLst>
        </p:spPr>
      </p:pic>
      <p:sp>
        <p:nvSpPr>
          <p:cNvPr id="14" name="Título 1">
            <a:extLst>
              <a:ext uri="{FF2B5EF4-FFF2-40B4-BE49-F238E27FC236}">
                <a16:creationId xmlns:a16="http://schemas.microsoft.com/office/drawing/2014/main" id="{527DF3B0-366A-E4E7-196B-017A728AE716}"/>
              </a:ext>
            </a:extLst>
          </p:cNvPr>
          <p:cNvSpPr>
            <a:spLocks noGrp="1"/>
          </p:cNvSpPr>
          <p:nvPr>
            <p:ph type="title"/>
          </p:nvPr>
        </p:nvSpPr>
        <p:spPr>
          <a:xfrm>
            <a:off x="4305299" y="5866237"/>
            <a:ext cx="7855039" cy="900054"/>
          </a:xfrm>
        </p:spPr>
        <p:txBody>
          <a:bodyPr vert="horz" lIns="91440" tIns="45720" rIns="91440" bIns="45720" rtlCol="0" anchor="b">
            <a:normAutofit/>
          </a:bodyPr>
          <a:lstStyle/>
          <a:p>
            <a:pPr algn="ctr"/>
            <a:r>
              <a:rPr lang="es-MX" sz="2600" dirty="0" smtClean="0">
                <a:solidFill>
                  <a:schemeClr val="tx1"/>
                </a:solidFill>
              </a:rPr>
              <a:t>Contenido </a:t>
            </a:r>
            <a:r>
              <a:rPr lang="es-MX" sz="2600" dirty="0">
                <a:solidFill>
                  <a:schemeClr val="tx1"/>
                </a:solidFill>
              </a:rPr>
              <a:t>de los párrafos </a:t>
            </a:r>
            <a:r>
              <a:rPr lang="es-MX" sz="2600" dirty="0" smtClean="0">
                <a:solidFill>
                  <a:schemeClr val="tx1"/>
                </a:solidFill>
              </a:rPr>
              <a:t>constitucionales…</a:t>
            </a:r>
            <a:endParaRPr lang="en-US" sz="2600" dirty="0">
              <a:solidFill>
                <a:schemeClr val="tx1"/>
              </a:solidFill>
            </a:endParaRPr>
          </a:p>
        </p:txBody>
      </p:sp>
      <p:sp>
        <p:nvSpPr>
          <p:cNvPr id="3" name="Marcador de texto 2">
            <a:extLst>
              <a:ext uri="{FF2B5EF4-FFF2-40B4-BE49-F238E27FC236}">
                <a16:creationId xmlns:a16="http://schemas.microsoft.com/office/drawing/2014/main" id="{51801BBF-1CFB-4AEF-EF68-FD6E0AAD67F6}"/>
              </a:ext>
            </a:extLst>
          </p:cNvPr>
          <p:cNvSpPr>
            <a:spLocks noGrp="1"/>
          </p:cNvSpPr>
          <p:nvPr>
            <p:ph type="body" idx="1"/>
          </p:nvPr>
        </p:nvSpPr>
        <p:spPr>
          <a:xfrm>
            <a:off x="364893" y="2681043"/>
            <a:ext cx="5300313" cy="1495913"/>
          </a:xfrm>
        </p:spPr>
        <p:txBody>
          <a:bodyPr vert="horz" lIns="91440" tIns="45720" rIns="91440" bIns="45720" rtlCol="0">
            <a:noAutofit/>
          </a:bodyPr>
          <a:lstStyle/>
          <a:p>
            <a:pPr algn="just"/>
            <a:r>
              <a:rPr lang="en-US" sz="3200" b="1" dirty="0" smtClean="0">
                <a:solidFill>
                  <a:schemeClr val="tx1"/>
                </a:solidFill>
              </a:rPr>
              <a:t>ARTÍCULO 134, PÁRRAFOS PRIMERO, TERCERO Y CUARTO, DE LA CPEUM.</a:t>
            </a:r>
            <a:endParaRPr lang="en-US" sz="3200" b="1" dirty="0">
              <a:solidFill>
                <a:schemeClr val="tx1"/>
              </a:solidFill>
            </a:endParaRPr>
          </a:p>
        </p:txBody>
      </p:sp>
      <p:pic>
        <p:nvPicPr>
          <p:cNvPr id="2" name="Imagen 1"/>
          <p:cNvPicPr>
            <a:picLocks noChangeAspect="1"/>
          </p:cNvPicPr>
          <p:nvPr/>
        </p:nvPicPr>
        <p:blipFill>
          <a:blip r:embed="rId4"/>
          <a:stretch>
            <a:fillRect/>
          </a:stretch>
        </p:blipFill>
        <p:spPr>
          <a:xfrm>
            <a:off x="8777944" y="-22990"/>
            <a:ext cx="3414056" cy="591363"/>
          </a:xfrm>
          <a:prstGeom prst="rect">
            <a:avLst/>
          </a:prstGeom>
        </p:spPr>
      </p:pic>
    </p:spTree>
    <p:extLst>
      <p:ext uri="{BB962C8B-B14F-4D97-AF65-F5344CB8AC3E}">
        <p14:creationId xmlns:p14="http://schemas.microsoft.com/office/powerpoint/2010/main" val="1071779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Rectángulo 3"/>
          <p:cNvSpPr/>
          <p:nvPr/>
        </p:nvSpPr>
        <p:spPr>
          <a:xfrm>
            <a:off x="388601" y="758369"/>
            <a:ext cx="11540358" cy="2092881"/>
          </a:xfrm>
          <a:prstGeom prst="rect">
            <a:avLst/>
          </a:prstGeom>
          <a:solidFill>
            <a:srgbClr val="C00000"/>
          </a:solidFill>
        </p:spPr>
        <p:txBody>
          <a:bodyPr wrap="square">
            <a:spAutoFit/>
          </a:bodyPr>
          <a:lstStyle/>
          <a:p>
            <a:pPr algn="just"/>
            <a:r>
              <a:rPr lang="es-MX" sz="2600" dirty="0" smtClean="0"/>
              <a:t>Los </a:t>
            </a:r>
            <a:r>
              <a:rPr lang="es-MX" sz="2600" dirty="0"/>
              <a:t>recursos económicos de que dispongan la Federación, las entidades federativas, los Municipios y las demarcaciones territoriales de la Ciudad de México, </a:t>
            </a:r>
            <a:r>
              <a:rPr lang="es-MX" sz="2600" b="1" dirty="0"/>
              <a:t>se administrarán con eficiencia, eficacia, economía, transparencia y honradez </a:t>
            </a:r>
            <a:r>
              <a:rPr lang="es-MX" sz="2600" dirty="0"/>
              <a:t>para satisfacer los objetivos a los que estén </a:t>
            </a:r>
            <a:r>
              <a:rPr lang="es-MX" sz="2600" dirty="0" smtClean="0"/>
              <a:t>destinados (párrafo primero).</a:t>
            </a:r>
            <a:endParaRPr lang="es-MX" sz="2600" dirty="0"/>
          </a:p>
        </p:txBody>
      </p:sp>
      <p:sp>
        <p:nvSpPr>
          <p:cNvPr id="5" name="Marcador de contenido 4"/>
          <p:cNvSpPr>
            <a:spLocks noGrp="1"/>
          </p:cNvSpPr>
          <p:nvPr>
            <p:ph idx="1"/>
          </p:nvPr>
        </p:nvSpPr>
        <p:spPr>
          <a:xfrm>
            <a:off x="700955" y="3016469"/>
            <a:ext cx="10915650" cy="2827283"/>
          </a:xfrm>
        </p:spPr>
        <p:txBody>
          <a:bodyPr>
            <a:noAutofit/>
          </a:bodyPr>
          <a:lstStyle/>
          <a:p>
            <a:pPr marL="0" lvl="0" indent="0">
              <a:buNone/>
            </a:pPr>
            <a:r>
              <a:rPr lang="es-MX" sz="2600" b="1" dirty="0" smtClean="0"/>
              <a:t>Principios derivados:</a:t>
            </a:r>
          </a:p>
          <a:p>
            <a:pPr marL="0" lvl="0" indent="0">
              <a:buNone/>
            </a:pPr>
            <a:endParaRPr lang="es-MX" sz="2600" b="1" dirty="0"/>
          </a:p>
          <a:p>
            <a:pPr marL="0" lvl="0" indent="0" algn="just">
              <a:buNone/>
            </a:pPr>
            <a:r>
              <a:rPr lang="es-MX" sz="2600" b="1" dirty="0" smtClean="0"/>
              <a:t>a) Eficiencia:</a:t>
            </a:r>
            <a:r>
              <a:rPr lang="es-MX" sz="2600" dirty="0" smtClean="0"/>
              <a:t> </a:t>
            </a:r>
            <a:r>
              <a:rPr lang="es-MX" sz="2600" dirty="0"/>
              <a:t>consiste en alcanzar los fines propuestos con el uso más racional de los medios existentes, esto es, que exista una relación medio-fin al menor costo </a:t>
            </a:r>
            <a:r>
              <a:rPr lang="es-MX" sz="2600" dirty="0" smtClean="0"/>
              <a:t>posible.</a:t>
            </a:r>
          </a:p>
          <a:p>
            <a:pPr marL="0" lvl="0" indent="0" algn="just">
              <a:lnSpc>
                <a:spcPct val="20000"/>
              </a:lnSpc>
              <a:buNone/>
            </a:pPr>
            <a:endParaRPr lang="es-MX" sz="2600" b="1" dirty="0"/>
          </a:p>
          <a:p>
            <a:pPr marL="0" lvl="0" indent="0" algn="just">
              <a:buNone/>
            </a:pPr>
            <a:r>
              <a:rPr lang="es-MX" sz="2600" b="1" dirty="0" smtClean="0"/>
              <a:t>b</a:t>
            </a:r>
            <a:r>
              <a:rPr lang="es-MX" sz="2600" b="1" dirty="0"/>
              <a:t>)</a:t>
            </a:r>
            <a:r>
              <a:rPr lang="es-MX" sz="2600" dirty="0"/>
              <a:t> </a:t>
            </a:r>
            <a:r>
              <a:rPr lang="es-MX" sz="2600" b="1" dirty="0" smtClean="0"/>
              <a:t>Eficacia:</a:t>
            </a:r>
            <a:r>
              <a:rPr lang="es-MX" sz="2600" dirty="0" smtClean="0"/>
              <a:t> consiste </a:t>
            </a:r>
            <a:r>
              <a:rPr lang="es-MX" sz="2600" dirty="0"/>
              <a:t>en obtener el resultado práctico deseado, sin que necesariamente sea al menor </a:t>
            </a:r>
            <a:r>
              <a:rPr lang="es-MX" sz="2600" dirty="0" smtClean="0"/>
              <a:t>costo.</a:t>
            </a:r>
          </a:p>
          <a:p>
            <a:pPr marL="0" lvl="0" indent="0" algn="just">
              <a:lnSpc>
                <a:spcPct val="20000"/>
              </a:lnSpc>
              <a:buNone/>
            </a:pPr>
            <a:endParaRPr lang="es-MX" sz="2600" dirty="0" smtClean="0"/>
          </a:p>
        </p:txBody>
      </p:sp>
      <p:pic>
        <p:nvPicPr>
          <p:cNvPr id="6" name="Imagen 5"/>
          <p:cNvPicPr>
            <a:picLocks noChangeAspect="1"/>
          </p:cNvPicPr>
          <p:nvPr/>
        </p:nvPicPr>
        <p:blipFill>
          <a:blip r:embed="rId3"/>
          <a:stretch>
            <a:fillRect/>
          </a:stretch>
        </p:blipFill>
        <p:spPr>
          <a:xfrm>
            <a:off x="8779072" y="0"/>
            <a:ext cx="3412928" cy="593150"/>
          </a:xfrm>
          <a:prstGeom prst="rect">
            <a:avLst/>
          </a:prstGeom>
        </p:spPr>
      </p:pic>
    </p:spTree>
    <p:extLst>
      <p:ext uri="{BB962C8B-B14F-4D97-AF65-F5344CB8AC3E}">
        <p14:creationId xmlns:p14="http://schemas.microsoft.com/office/powerpoint/2010/main" val="464958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p:wheel spokes="1"/>
      </p:transition>
    </mc:Choice>
    <mc:Fallback xmlns="">
      <p:transition spd="slow">
        <p:wheel spokes="1"/>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40000"/>
                <a:lumOff val="60000"/>
              </a:schemeClr>
            </a:gs>
            <a:gs pos="100000">
              <a:schemeClr val="accent2">
                <a:lumMod val="95000"/>
                <a:lumOff val="5000"/>
              </a:schemeClr>
            </a:gs>
            <a:gs pos="100000">
              <a:schemeClr val="accent2">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Marcador de contenido 4"/>
          <p:cNvSpPr>
            <a:spLocks noGrp="1"/>
          </p:cNvSpPr>
          <p:nvPr>
            <p:ph idx="1"/>
          </p:nvPr>
        </p:nvSpPr>
        <p:spPr>
          <a:xfrm>
            <a:off x="430924" y="746234"/>
            <a:ext cx="11269763" cy="5013435"/>
          </a:xfrm>
        </p:spPr>
        <p:txBody>
          <a:bodyPr>
            <a:noAutofit/>
          </a:bodyPr>
          <a:lstStyle/>
          <a:p>
            <a:pPr marL="0" indent="0" algn="just">
              <a:buNone/>
            </a:pPr>
            <a:r>
              <a:rPr lang="es-MX" sz="2600" b="1" dirty="0" smtClean="0"/>
              <a:t>c</a:t>
            </a:r>
            <a:r>
              <a:rPr lang="es-MX" sz="2600" b="1" dirty="0"/>
              <a:t>) Economía: </a:t>
            </a:r>
            <a:r>
              <a:rPr lang="es-MX" sz="2600" dirty="0"/>
              <a:t>se relaciona con la administración recta y prudente de los bienes, a efecto de lograr las mejores condiciones de contratación </a:t>
            </a:r>
            <a:r>
              <a:rPr lang="es-MX" sz="2600" dirty="0" smtClean="0"/>
              <a:t>para el </a:t>
            </a:r>
            <a:r>
              <a:rPr lang="es-MX" sz="2600" dirty="0"/>
              <a:t>Estado.</a:t>
            </a:r>
          </a:p>
          <a:p>
            <a:pPr marL="0" lvl="0" indent="0" algn="just">
              <a:spcBef>
                <a:spcPts val="0"/>
              </a:spcBef>
              <a:buNone/>
            </a:pPr>
            <a:r>
              <a:rPr lang="es-MX" sz="2600" dirty="0" smtClean="0"/>
              <a:t> </a:t>
            </a:r>
          </a:p>
          <a:p>
            <a:pPr marL="0" lvl="0" indent="0" algn="just">
              <a:buNone/>
            </a:pPr>
            <a:r>
              <a:rPr lang="es-MX" sz="2600" b="1" dirty="0" smtClean="0"/>
              <a:t>d</a:t>
            </a:r>
            <a:r>
              <a:rPr lang="es-MX" sz="2600" b="1" dirty="0"/>
              <a:t>) </a:t>
            </a:r>
            <a:r>
              <a:rPr lang="es-MX" sz="2600" b="1" dirty="0" smtClean="0"/>
              <a:t>Transparencia</a:t>
            </a:r>
            <a:r>
              <a:rPr lang="es-MX" sz="2600" b="1" dirty="0"/>
              <a:t>:</a:t>
            </a:r>
            <a:r>
              <a:rPr lang="es-MX" sz="2600" dirty="0"/>
              <a:t> Implica la publicidad  de los actos de gobierno</a:t>
            </a:r>
            <a:r>
              <a:rPr lang="es-MX" sz="2600" dirty="0" smtClean="0"/>
              <a:t>. </a:t>
            </a:r>
          </a:p>
          <a:p>
            <a:pPr marL="0" lvl="0" indent="0" algn="just">
              <a:spcBef>
                <a:spcPts val="0"/>
              </a:spcBef>
              <a:buNone/>
            </a:pPr>
            <a:endParaRPr lang="es-MX" sz="2600" dirty="0" smtClean="0"/>
          </a:p>
          <a:p>
            <a:pPr marL="0" lvl="0" indent="0" algn="just">
              <a:lnSpc>
                <a:spcPct val="20000"/>
              </a:lnSpc>
              <a:buNone/>
            </a:pPr>
            <a:endParaRPr lang="es-MX" sz="2600" dirty="0" smtClean="0"/>
          </a:p>
          <a:p>
            <a:pPr marL="0" lvl="0" indent="0" algn="just">
              <a:buNone/>
            </a:pPr>
            <a:r>
              <a:rPr lang="es-MX" sz="2600" b="1" dirty="0" smtClean="0"/>
              <a:t>e</a:t>
            </a:r>
            <a:r>
              <a:rPr lang="es-MX" sz="2600" b="1" dirty="0"/>
              <a:t>) </a:t>
            </a:r>
            <a:r>
              <a:rPr lang="es-MX" sz="2600" b="1" dirty="0" smtClean="0"/>
              <a:t>Honradez:</a:t>
            </a:r>
            <a:r>
              <a:rPr lang="es-MX" sz="2600" dirty="0" smtClean="0"/>
              <a:t> </a:t>
            </a:r>
            <a:r>
              <a:rPr lang="es-MX" sz="2600" dirty="0"/>
              <a:t>implica la rectitud de ánimo, integridad en el obrar; es la forma de comportarse de quien cumple con escrúpulo sus deberes </a:t>
            </a:r>
            <a:r>
              <a:rPr lang="es-MX" sz="2600" dirty="0" smtClean="0"/>
              <a:t>profesionales.</a:t>
            </a:r>
          </a:p>
        </p:txBody>
      </p:sp>
      <p:pic>
        <p:nvPicPr>
          <p:cNvPr id="6" name="Imagen 5"/>
          <p:cNvPicPr>
            <a:picLocks noChangeAspect="1"/>
          </p:cNvPicPr>
          <p:nvPr/>
        </p:nvPicPr>
        <p:blipFill>
          <a:blip r:embed="rId3"/>
          <a:stretch>
            <a:fillRect/>
          </a:stretch>
        </p:blipFill>
        <p:spPr>
          <a:xfrm>
            <a:off x="8779072" y="0"/>
            <a:ext cx="3412928" cy="593150"/>
          </a:xfrm>
          <a:prstGeom prst="rect">
            <a:avLst/>
          </a:prstGeom>
        </p:spPr>
      </p:pic>
      <p:sp>
        <p:nvSpPr>
          <p:cNvPr id="2" name="Rectángulo 1"/>
          <p:cNvSpPr/>
          <p:nvPr/>
        </p:nvSpPr>
        <p:spPr>
          <a:xfrm>
            <a:off x="1546357" y="5201789"/>
            <a:ext cx="8765628" cy="1421928"/>
          </a:xfrm>
          <a:prstGeom prst="rect">
            <a:avLst/>
          </a:prstGeom>
        </p:spPr>
        <p:txBody>
          <a:bodyPr wrap="square">
            <a:spAutoFit/>
          </a:bodyPr>
          <a:lstStyle/>
          <a:p>
            <a:pPr lvl="2" algn="just">
              <a:lnSpc>
                <a:spcPct val="120000"/>
              </a:lnSpc>
            </a:pPr>
            <a:r>
              <a:rPr lang="es-MX" sz="900" b="1" dirty="0"/>
              <a:t>Ver criterios: </a:t>
            </a:r>
          </a:p>
          <a:p>
            <a:pPr lvl="2" algn="just">
              <a:lnSpc>
                <a:spcPct val="120000"/>
              </a:lnSpc>
            </a:pPr>
            <a:r>
              <a:rPr lang="es-MX" sz="900" b="1" dirty="0"/>
              <a:t>“</a:t>
            </a:r>
            <a:r>
              <a:rPr lang="es-MX" sz="900" b="1" i="1" dirty="0"/>
              <a:t>LICITACIONES PÚBLICAS. PRINCIPIOS QUE RIGEN EL PROCEDIMIENTO RELATIVO CONFORME AL ARTÍCULO 134 DE LA CONSTITUCIÓN POLÍTICA DE LOS ESTADOS UNIDOS MEXICANOS</a:t>
            </a:r>
            <a:r>
              <a:rPr lang="es-MX" sz="900" b="1" dirty="0"/>
              <a:t>”. Semanario de la Suprema Corte de Justicia y su Gaceta, Tesis Aislada, 1a. CXLII/2012 (10a.), Décima Época, Primera Sala, Libro XI, Tomo 1, agosto 2012. Pág. 490. Registro 2001371. </a:t>
            </a:r>
          </a:p>
          <a:p>
            <a:pPr lvl="2" algn="just">
              <a:lnSpc>
                <a:spcPct val="120000"/>
              </a:lnSpc>
            </a:pPr>
            <a:r>
              <a:rPr lang="es-MX" sz="900" b="1" dirty="0"/>
              <a:t>“</a:t>
            </a:r>
            <a:r>
              <a:rPr lang="es-MX" sz="900" b="1" i="1" dirty="0"/>
              <a:t>GASTO PÚBLICO. EL ARTÍCULO 134 DE LA CONSTITUCIÓN POLÍTICA DE LOS ESTADOS UNIDOS MEXICANOS ELEVA A RANGO CONSTITUCIONAL LOS PRINCIPIOS DE LEGALIDAD, EFICIENCIA, EFICACIA, ECONOMÍA, TRANSPARENCIA Y HONRADEZ EN ESTA MATERIA</a:t>
            </a:r>
            <a:r>
              <a:rPr lang="es-MX" sz="900" b="1" dirty="0"/>
              <a:t>.” 1a. CXLV/2009, emitida por la Primera Sala de la Suprema Corte de Justicia de la Nación, consultable en el registro 166422 y en la página 2712, del Tomo XXX, septiembre de 2009, del Semanario Judicial de la federación y su Gaceta, Novena Época.</a:t>
            </a:r>
            <a:endParaRPr lang="en-US" sz="900" b="1" dirty="0"/>
          </a:p>
        </p:txBody>
      </p:sp>
    </p:spTree>
    <p:extLst>
      <p:ext uri="{BB962C8B-B14F-4D97-AF65-F5344CB8AC3E}">
        <p14:creationId xmlns:p14="http://schemas.microsoft.com/office/powerpoint/2010/main" val="3751901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p:wheel spokes="1"/>
      </p:transition>
    </mc:Choice>
    <mc:Fallback xmlns="">
      <p:transition spd="slow">
        <p:wheel spokes="1"/>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67000"/>
              </a:schemeClr>
            </a:gs>
            <a:gs pos="100000">
              <a:schemeClr val="accent2">
                <a:lumMod val="60000"/>
                <a:lumOff val="40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Rectángulo 3"/>
          <p:cNvSpPr/>
          <p:nvPr/>
        </p:nvSpPr>
        <p:spPr>
          <a:xfrm>
            <a:off x="536028" y="921919"/>
            <a:ext cx="11214538" cy="3293209"/>
          </a:xfrm>
          <a:prstGeom prst="rect">
            <a:avLst/>
          </a:prstGeom>
          <a:solidFill>
            <a:srgbClr val="C00000"/>
          </a:solidFill>
        </p:spPr>
        <p:txBody>
          <a:bodyPr wrap="square">
            <a:spAutoFit/>
          </a:bodyPr>
          <a:lstStyle/>
          <a:p>
            <a:pPr algn="just"/>
            <a:r>
              <a:rPr lang="es-MX" sz="2600" dirty="0"/>
              <a:t>Las adquisiciones, arrendamientos y enajenaciones de todo tipo de bienes, prestación de servicios de cualquier naturaleza y la contratación de obra que realicen, </a:t>
            </a:r>
            <a:r>
              <a:rPr lang="es-MX" sz="2600" b="1" dirty="0"/>
              <a:t>se adjudicarán o llevarán a cabo a través de licitaciones públicas</a:t>
            </a:r>
            <a:r>
              <a:rPr lang="es-MX" sz="2600" dirty="0"/>
              <a:t> mediante convocatoria pública para que libremente se presenten proposiciones solventes en sobre cerrado, que será abierto públicamente, a fin de </a:t>
            </a:r>
            <a:r>
              <a:rPr lang="es-MX" sz="2600" b="1" dirty="0"/>
              <a:t>asegurar al Estado las mejores condiciones disponibles en cuanto a precio, calidad, financiamiento, oportunidad y demás circunstancias </a:t>
            </a:r>
            <a:r>
              <a:rPr lang="es-MX" sz="2600" b="1" dirty="0" smtClean="0"/>
              <a:t>pertinentes </a:t>
            </a:r>
            <a:r>
              <a:rPr lang="es-MX" sz="2600" dirty="0" smtClean="0"/>
              <a:t>(párrafo tercero).</a:t>
            </a:r>
            <a:endParaRPr lang="es-MX" sz="2600" dirty="0"/>
          </a:p>
        </p:txBody>
      </p:sp>
      <p:pic>
        <p:nvPicPr>
          <p:cNvPr id="7" name="Imagen 6"/>
          <p:cNvPicPr>
            <a:picLocks noChangeAspect="1"/>
          </p:cNvPicPr>
          <p:nvPr/>
        </p:nvPicPr>
        <p:blipFill>
          <a:blip r:embed="rId2"/>
          <a:stretch>
            <a:fillRect/>
          </a:stretch>
        </p:blipFill>
        <p:spPr>
          <a:xfrm>
            <a:off x="3679278" y="4480693"/>
            <a:ext cx="5948198" cy="2377307"/>
          </a:xfrm>
          <a:prstGeom prst="rect">
            <a:avLst/>
          </a:prstGeom>
        </p:spPr>
      </p:pic>
      <p:pic>
        <p:nvPicPr>
          <p:cNvPr id="5" name="Imagen 4"/>
          <p:cNvPicPr>
            <a:picLocks noChangeAspect="1"/>
          </p:cNvPicPr>
          <p:nvPr/>
        </p:nvPicPr>
        <p:blipFill>
          <a:blip r:embed="rId3"/>
          <a:stretch>
            <a:fillRect/>
          </a:stretch>
        </p:blipFill>
        <p:spPr>
          <a:xfrm>
            <a:off x="8779072" y="0"/>
            <a:ext cx="3412928" cy="593150"/>
          </a:xfrm>
          <a:prstGeom prst="rect">
            <a:avLst/>
          </a:prstGeom>
        </p:spPr>
      </p:pic>
    </p:spTree>
    <p:extLst>
      <p:ext uri="{BB962C8B-B14F-4D97-AF65-F5344CB8AC3E}">
        <p14:creationId xmlns:p14="http://schemas.microsoft.com/office/powerpoint/2010/main" val="1835182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0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1" name="Rectángulo 10"/>
          <p:cNvSpPr/>
          <p:nvPr/>
        </p:nvSpPr>
        <p:spPr>
          <a:xfrm>
            <a:off x="815440" y="1118605"/>
            <a:ext cx="10641163" cy="2492990"/>
          </a:xfrm>
          <a:prstGeom prst="rect">
            <a:avLst/>
          </a:prstGeom>
          <a:solidFill>
            <a:srgbClr val="C00000"/>
          </a:solidFill>
        </p:spPr>
        <p:txBody>
          <a:bodyPr wrap="square">
            <a:spAutoFit/>
          </a:bodyPr>
          <a:lstStyle/>
          <a:p>
            <a:pPr algn="just"/>
            <a:r>
              <a:rPr lang="es-MX" sz="2600" dirty="0"/>
              <a:t>Cuando las licitaciones a que hace referencia el párrafo anterior no sean idóneas para asegurar dichas condiciones, las leyes establecerán las bases, procedimientos, reglas, requisitos y demás elementos para acreditar la </a:t>
            </a:r>
            <a:r>
              <a:rPr lang="es-MX" sz="2600" b="1" dirty="0"/>
              <a:t>economía, eficacia, eficiencia, imparcialidad y honradez </a:t>
            </a:r>
            <a:r>
              <a:rPr lang="es-MX" sz="2600" dirty="0"/>
              <a:t>que aseguren las mejores condiciones para el </a:t>
            </a:r>
            <a:r>
              <a:rPr lang="es-MX" sz="2600" dirty="0" smtClean="0"/>
              <a:t>Estado (párrafo cuarto).</a:t>
            </a:r>
            <a:endParaRPr lang="es-MX" sz="2600" dirty="0"/>
          </a:p>
        </p:txBody>
      </p:sp>
      <p:pic>
        <p:nvPicPr>
          <p:cNvPr id="2" name="Imagen 1"/>
          <p:cNvPicPr>
            <a:picLocks noChangeAspect="1"/>
          </p:cNvPicPr>
          <p:nvPr/>
        </p:nvPicPr>
        <p:blipFill>
          <a:blip r:embed="rId2"/>
          <a:stretch>
            <a:fillRect/>
          </a:stretch>
        </p:blipFill>
        <p:spPr>
          <a:xfrm>
            <a:off x="3568260" y="4544382"/>
            <a:ext cx="5800726" cy="2313618"/>
          </a:xfrm>
          <a:prstGeom prst="rect">
            <a:avLst/>
          </a:prstGeom>
        </p:spPr>
      </p:pic>
      <p:pic>
        <p:nvPicPr>
          <p:cNvPr id="4" name="Imagen 3"/>
          <p:cNvPicPr>
            <a:picLocks noChangeAspect="1"/>
          </p:cNvPicPr>
          <p:nvPr/>
        </p:nvPicPr>
        <p:blipFill>
          <a:blip r:embed="rId3"/>
          <a:stretch>
            <a:fillRect/>
          </a:stretch>
        </p:blipFill>
        <p:spPr>
          <a:xfrm>
            <a:off x="8779072" y="0"/>
            <a:ext cx="3412928" cy="593150"/>
          </a:xfrm>
          <a:prstGeom prst="rect">
            <a:avLst/>
          </a:prstGeom>
        </p:spPr>
      </p:pic>
    </p:spTree>
    <p:extLst>
      <p:ext uri="{BB962C8B-B14F-4D97-AF65-F5344CB8AC3E}">
        <p14:creationId xmlns:p14="http://schemas.microsoft.com/office/powerpoint/2010/main" val="3807019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a">
  <a:themeElements>
    <a:clrScheme name="Rojo naranj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TM04033917[[fn=Berlín]]</Template>
  <TotalTime>13610</TotalTime>
  <Words>2792</Words>
  <Application>Microsoft Office PowerPoint</Application>
  <PresentationFormat>Panorámica</PresentationFormat>
  <Paragraphs>147</Paragraphs>
  <Slides>48</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48</vt:i4>
      </vt:variant>
    </vt:vector>
  </HeadingPairs>
  <TitlesOfParts>
    <vt:vector size="56" baseType="lpstr">
      <vt:lpstr>Arial</vt:lpstr>
      <vt:lpstr>Arial Black</vt:lpstr>
      <vt:lpstr>Calibri</vt:lpstr>
      <vt:lpstr>Montserrat Bold</vt:lpstr>
      <vt:lpstr>Trebuchet MS</vt:lpstr>
      <vt:lpstr>Wingdings</vt:lpstr>
      <vt:lpstr>Wingdings 3</vt:lpstr>
      <vt:lpstr>Faceta</vt:lpstr>
      <vt:lpstr> Unidad de Responsabilidades Administrativas, Controversias y Sanciones </vt:lpstr>
      <vt:lpstr> LEYES QUE RIGEN LAS CONTRATACIONES PÚBLICAS Y ACTOS QUE CONSTITUYEN INFRACCIONES A DICHAS DISPOSICIONES  </vt:lpstr>
      <vt:lpstr>Objetivo</vt:lpstr>
      <vt:lpstr>Presentación de PowerPoint</vt:lpstr>
      <vt:lpstr>Contenido de los párrafos constitucionales…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LAASSP y la LOPSRM, además de regular respectivamente la materia de adquisiciones, arrendamientos de bienes muebles y prestación de servicios de cualquier naturaleza, así como la de obra pública y servicios relacionados con la misma que realicen las dependencias y entidades gubernamentales, establecen sanciones administrativas para los licitantes, proveedores y contratistas que infringen dichas disposiciones.</vt:lpstr>
      <vt:lpstr>Por lo anterior, cualquier persona física o moral, incluyendo las micro, pequeñas y medianas empresas que participen en procedimientos de contratación pública o al celebrar contratos con motivo de la misma, debe actuar conforme la ley de la materia y evitar conductas que constituyan alguna infracción a la misma, máxime que, sin excepción alguna, los licitantes, proveedores y contratistas deben observar en todo momento entre otros, el principio de honradez antes mencionado.   En ese sentido,  es importante que tengan conocimiento qué conductas pueden constituir infracción a las leyes en materia de contrataciones públicas, y las sanciones a las que se pueden hacer acreedores al incurrir en las mismas.</vt:lpstr>
      <vt:lpstr>ACTOS QUE CONSTITUYEN INFRACCIONES A LAS LEYES EN MATERIA DE CONTRATACIONES PÚBLICAS</vt:lpstr>
      <vt:lpstr>ACTOS SANCIONABLES CON MULTA</vt:lpstr>
      <vt:lpstr>Omitir reintegrar las cantidades pagadas en exceso más sus intereses (artículos 51, tercer párrafo, de la LAASSP y 55, segundo párrafo, de la LOPSRM).</vt:lpstr>
      <vt:lpstr>Presentación de PowerPoint</vt:lpstr>
      <vt:lpstr>Omitir garantizar el anticipo y el cumplimiento de los contratos  (artículo 48 de la LAASSP)</vt:lpstr>
      <vt:lpstr>Presentación de PowerPoint</vt:lpstr>
      <vt:lpstr>Omitir garantizar los defectos, vicios ocultos y cualquier otra responsabilidad derivada de los trabajos objeto del contrato (artículos 53, segundo párrafo de la LAASSP y 66 de la LOPSRM).</vt:lpstr>
      <vt:lpstr>Presentación de PowerPoint</vt:lpstr>
      <vt:lpstr>Omitir formalizar el contrato (artículo 46 primer párrafo de la LAASSP y 47 de la LOPSRM)</vt:lpstr>
      <vt:lpstr>Presentación de PowerPoint</vt:lpstr>
      <vt:lpstr>Omitir devolver a la dependencia o entidad, en un plazo de diez días naturales, contados a partir del inicio del procedimiento respectivo, toda la documentación que ésta le hubiere entregado para la realización de los trabajos.  (artículo 62, último párrafo, de la LOPSRM)</vt:lpstr>
      <vt:lpstr>Presentación de PowerPoint</vt:lpstr>
      <vt:lpstr>Omitir reintegrar el anticipo no amortizado, cuando se haya rescindido el contrato  (artículo 51, penúltimo párrafo, de la LAASSP y 50, penúltimo párrafo, de la LOPSRM)</vt:lpstr>
      <vt:lpstr>Presentación de PowerPoint</vt:lpstr>
      <vt:lpstr>Presentación de PowerPoint</vt:lpstr>
      <vt:lpstr>El licitante que injustificadamente y por causas imputables a él no formalice 2 o más contratos que les haya adjudicado cualquier dependencia o entidad en el plazo de 2 años  calendario, contados a partir del día en que haya fenecido el término para la formalización del primer contrato no formalizado.                   (artículo 60, fracción I, de la LAASSP)</vt:lpstr>
      <vt:lpstr>                                            En materia de obras públicas, el licitante que por causas imputables a él no formalice el contrato adjudicado por la convocante. (artículo 78, fracción I, de la LOPSRM)  que por causas imputables a él no formalice el contrato adjudicado por la convocante. (artículo 78, fracción I, de la LOPSRM)  </vt:lpstr>
      <vt:lpstr>El proveedor o contratista al que se le haya rescindido administrativamente un contrato en 2 o más dependencias o entidades en un plazo de 3 años. (artículos 60, fracción II de la LAASSP y 78, fracción II, de la LOPSRM)</vt:lpstr>
      <vt:lpstr>Presentación de PowerPoint</vt:lpstr>
      <vt:lpstr>Los proveedores o contratistas que no cumplan con sus obligaciones contractuales por causas imputables a ellos y que, como consecuencia, causen daños o perjuicios graves a la dependencia o entidad de que se trate.  (artículos 60, fracción III, de la LAASSP y 78, fracción III, de la LOPSRM)</vt:lpstr>
      <vt:lpstr>Presentación de PowerPoint</vt:lpstr>
      <vt:lpstr>Los proveedores que entreguen bienes o servicios con especificaciones distintas de las convenidas.           (artículos 60, fracción III, de la LAASSP)</vt:lpstr>
      <vt:lpstr>Presentación de PowerPoint</vt:lpstr>
      <vt:lpstr>Proporcionar información falsa o actuar con dolo o mala fe en algún procedimiento de contratación, en la celebración del contrato o durante su vigencia, o bien, en la presentación o desahogo de una solicitud de conciliación o de una inconformidad  (artículos 60, fracción IV, de la LAASSP y 78, fracción IV, de la LOPSRM)</vt:lpstr>
      <vt:lpstr>Presentación de PowerPoint</vt:lpstr>
      <vt:lpstr>Tales supuestos disponen lo siguiente:   “Las que contraten servicios de asesoría, consultoría y apoyo de cualquier tipo de personas en materia de contrataciones gubernamentales, si se comprueba que todo o parte de las contraprestaciones pagadas al prestador del servicio, a su vez, son recibidas por servidores públicos por sí o por interpósita persona, con independencia de que quienes las reciban tengan o no relación con la contratación”. </vt:lpstr>
      <vt:lpstr>Dichos supuestos se refieren a aquéllos casos en que la instancia de inconformidad se sobresea o se declare infundada, se determine que esta se promovió con el propósito de retrasar o entorpecer la contratación.</vt:lpstr>
      <vt:lpstr>SANCIONES PREVISTAS EN LA LAASSP Y LA LOPSRM</vt:lpstr>
      <vt:lpstr>MULTA</vt:lpstr>
      <vt:lpstr>MULTA E INHABILITACIÓN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 legal de las contrataciones públicas</dc:title>
  <dc:creator>César</dc:creator>
  <cp:lastModifiedBy>Viurquez Garduño, Nancy</cp:lastModifiedBy>
  <cp:revision>288</cp:revision>
  <cp:lastPrinted>2023-08-25T20:35:13Z</cp:lastPrinted>
  <dcterms:created xsi:type="dcterms:W3CDTF">2023-04-25T17:06:52Z</dcterms:created>
  <dcterms:modified xsi:type="dcterms:W3CDTF">2023-08-25T20:48:49Z</dcterms:modified>
  <cp:contentStatus/>
</cp:coreProperties>
</file>